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5353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763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4819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42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374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918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854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5939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565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920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65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033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601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791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34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036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6013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5BE393-146F-48E5-9E54-BD860E4E4A28}" type="datetimeFigureOut">
              <a:rPr lang="es-BO" smtClean="0"/>
              <a:t>11/9/2022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D40F-12D7-42C8-8B1A-2FABDCFD28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680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75AE2-8718-475A-BB69-1DA0F8881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Tarea final hito 2 base de datos 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AAB4E-EBB7-45B0-8211-6B7965ECF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Preguntas sobre el manejo de conceptos </a:t>
            </a:r>
          </a:p>
        </p:txBody>
      </p:sp>
    </p:spTree>
    <p:extLst>
      <p:ext uri="{BB962C8B-B14F-4D97-AF65-F5344CB8AC3E}">
        <p14:creationId xmlns:p14="http://schemas.microsoft.com/office/powerpoint/2010/main" val="273963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0B451-17E7-4193-B64A-27261433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9: insertar 3 registros de la tabla cualquiera creada anteriormente.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DEA2C5C-109B-435E-ABB2-8476194A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507" y="4626945"/>
            <a:ext cx="8409536" cy="14005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701C00-4D1D-45E7-AF14-AEE4BBD5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06" y="1982621"/>
            <a:ext cx="689878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059B2-2CC8-4BF6-9B42-E0457BDA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10: ¿ como se elimina una tabla?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AD396-32C8-42B3-A3C4-7B69DFBD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Para eliminar la tabla escribimos (DROP TABLE ) y después poner el nombre de la tabla que hicimos  y  así después lo ejecutamos para que la tabla sea eliminada.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6246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2DFCA-F8CE-4095-A27D-36D3A5BB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Procedimiento del diagrama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4A7DA2-380B-4C7B-A65F-6A43A691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61971"/>
            <a:ext cx="10406201" cy="42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0C534-4F83-401A-A786-74F4B49A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de la creación en SQL server.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202395-C051-4648-8555-8894B724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6" y="2118687"/>
            <a:ext cx="8358716" cy="36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9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D2F16E-0C32-4662-A1C4-E4F28BC0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22" y="826788"/>
            <a:ext cx="8941961" cy="47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C7566E-6431-4C42-8516-35FABA25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086678"/>
            <a:ext cx="8229600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8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7165-F895-420D-ABF0-731B6445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1: ¿Qué son las bases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49FE7-0815-4C3A-9D02-E10391D1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las bases de datos es una recopilación organizada de información  donde normalmente se almacena en un sistema informativo para así poder tener la facilidad de poder ingresar a cualquier dato almacenado de una persona que cuya información esta en la nube.</a:t>
            </a:r>
          </a:p>
        </p:txBody>
      </p:sp>
    </p:spTree>
    <p:extLst>
      <p:ext uri="{BB962C8B-B14F-4D97-AF65-F5344CB8AC3E}">
        <p14:creationId xmlns:p14="http://schemas.microsoft.com/office/powerpoint/2010/main" val="302718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CE7D9-B656-4FDF-B07A-BF070108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2" y="452717"/>
            <a:ext cx="10037135" cy="1397347"/>
          </a:xfrm>
        </p:spPr>
        <p:txBody>
          <a:bodyPr/>
          <a:lstStyle/>
          <a:p>
            <a:r>
              <a:rPr lang="es-BO" dirty="0"/>
              <a:t>2: ¿A que se refiere cuando se habla de base de datos relacionales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0F6F9-857E-4024-9F9B-94F0C4FE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 relacionar los datos que almacenan  y proporciona  acceso a puntos de datos relacionadas entre si  para así por  hacer con varios datos de una persona  o un objeto ya que le facilita a uno mismo </a:t>
            </a:r>
          </a:p>
        </p:txBody>
      </p:sp>
    </p:spTree>
    <p:extLst>
      <p:ext uri="{BB962C8B-B14F-4D97-AF65-F5344CB8AC3E}">
        <p14:creationId xmlns:p14="http://schemas.microsoft.com/office/powerpoint/2010/main" val="86033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D57E1-E721-4191-A029-8D57286B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452718"/>
            <a:ext cx="10100929" cy="1400530"/>
          </a:xfrm>
        </p:spPr>
        <p:txBody>
          <a:bodyPr/>
          <a:lstStyle/>
          <a:p>
            <a:r>
              <a:rPr lang="es-BO" dirty="0"/>
              <a:t>3: ¿Qué es el modelo identidad relación?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FD277-1F12-4921-B78C-E19A1B65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Es una herramienta que nos permite  de manera simplificada de un dato o de varios y </a:t>
            </a:r>
            <a:r>
              <a:rPr lang="es-BO" dirty="0" err="1"/>
              <a:t>asi</a:t>
            </a:r>
            <a:r>
              <a:rPr lang="es-BO" dirty="0"/>
              <a:t> facilita los procesos de una base de datos de modo de que estos se relacionan entre si.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6302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0D4C8-D0C9-41BD-8021-5CCAC18E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452717"/>
            <a:ext cx="10079665" cy="2524399"/>
          </a:xfrm>
        </p:spPr>
        <p:txBody>
          <a:bodyPr/>
          <a:lstStyle/>
          <a:p>
            <a:r>
              <a:rPr lang="es-BO" dirty="0"/>
              <a:t>4: ¿Cuáles son las figuras que representan a un diagrama de identidad relación  explique cada una de ellas?</a:t>
            </a:r>
            <a:br>
              <a:rPr lang="es-BO" dirty="0"/>
            </a:br>
            <a:r>
              <a:rPr lang="es-BO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55533-D09D-420D-B2DF-972D1AB6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3189767"/>
            <a:ext cx="11249247" cy="3058632"/>
          </a:xfrm>
        </p:spPr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6465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C6C9C-840F-4E21-A724-C07AA19F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5: ¿Qué es SQL server y que es SQL management study?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1F603-D30E-49D6-BB47-29A6FA25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El SQL mangement estudio nos sirve para administrar , hacer , operar o incluso </a:t>
            </a:r>
            <a:r>
              <a:rPr lang="es-BO" dirty="0" err="1"/>
              <a:t>monitoriar</a:t>
            </a:r>
            <a:r>
              <a:rPr lang="es-BO" dirty="0"/>
              <a:t>  aspectos del SQL server </a:t>
            </a:r>
          </a:p>
          <a:p>
            <a:pPr marL="0" indent="0">
              <a:buNone/>
            </a:pPr>
            <a:r>
              <a:rPr lang="es-BO" dirty="0"/>
              <a:t>El SQL server en cambio incluye una versión reducida particularmente en capacidades de computo.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4412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257D8-61D5-4722-8E4D-01D09BCC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6: ¿Cómo se crea base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431C7-16A5-43B3-922D-64B6C0A2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BO" dirty="0"/>
              <a:t>Primero determinar el propósito de la base de datos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dirty="0"/>
              <a:t>Organizar la información necesaria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dirty="0"/>
              <a:t>Dividir la información en tablas para facilitar el trabajo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dirty="0"/>
              <a:t>Convertir los elementos de información en columnas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dirty="0"/>
              <a:t>Especificar lo que hiciste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dirty="0"/>
              <a:t>Establecer las relación  de tablas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dirty="0"/>
              <a:t>Por ultimo perfeccionar el diseño </a:t>
            </a:r>
          </a:p>
        </p:txBody>
      </p:sp>
    </p:spTree>
    <p:extLst>
      <p:ext uri="{BB962C8B-B14F-4D97-AF65-F5344CB8AC3E}">
        <p14:creationId xmlns:p14="http://schemas.microsoft.com/office/powerpoint/2010/main" val="376878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BCC2F-9DF1-4DA0-B396-74C3D16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7: ¿para que sirve el comando use?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8A1A5-9E67-4872-BD7E-9283670B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Nos sirve para nombrar la base de datos que estamos usando y así poder ejecutar la base de datos </a:t>
            </a:r>
          </a:p>
        </p:txBody>
      </p:sp>
    </p:spTree>
    <p:extLst>
      <p:ext uri="{BB962C8B-B14F-4D97-AF65-F5344CB8AC3E}">
        <p14:creationId xmlns:p14="http://schemas.microsoft.com/office/powerpoint/2010/main" val="16376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C4AE-77AF-47F0-85A2-997D145A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8: crea una tabla cualquiera con 3 columnas y su primary key.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4C5CC7-0CB4-48AB-B8EC-8F3469D51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562" y="2152472"/>
            <a:ext cx="5430008" cy="255305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B472DD-5A88-4EB8-80DE-8319CBA0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2" y="4877551"/>
            <a:ext cx="5430008" cy="12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1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686</TotalTime>
  <Words>392</Words>
  <Application>Microsoft Office PowerPoint</Application>
  <PresentationFormat>Panorámica</PresentationFormat>
  <Paragraphs>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Tarea final hito 2 base de datos l</vt:lpstr>
      <vt:lpstr>1: ¿Qué son las bases de datos?</vt:lpstr>
      <vt:lpstr>2: ¿A que se refiere cuando se habla de base de datos relacionales</vt:lpstr>
      <vt:lpstr>3: ¿Qué es el modelo identidad relación?</vt:lpstr>
      <vt:lpstr>4: ¿Cuáles son las figuras que representan a un diagrama de identidad relación  explique cada una de ellas?  </vt:lpstr>
      <vt:lpstr>5: ¿Qué es SQL server y que es SQL management study?</vt:lpstr>
      <vt:lpstr>6: ¿Cómo se crea base de datos?</vt:lpstr>
      <vt:lpstr>7: ¿para que sirve el comando use?</vt:lpstr>
      <vt:lpstr>8: crea una tabla cualquiera con 3 columnas y su primary key.</vt:lpstr>
      <vt:lpstr>9: insertar 3 registros de la tabla cualquiera creada anteriormente.</vt:lpstr>
      <vt:lpstr>10: ¿ como se elimina una tabla?</vt:lpstr>
      <vt:lpstr>Procedimiento del diagrama</vt:lpstr>
      <vt:lpstr>Procesos de la creación en SQL server.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final hito 2 base de datos l</dc:title>
  <dc:creator>saul escobar</dc:creator>
  <cp:lastModifiedBy>saul escobar</cp:lastModifiedBy>
  <cp:revision>5</cp:revision>
  <dcterms:created xsi:type="dcterms:W3CDTF">2022-09-10T15:10:47Z</dcterms:created>
  <dcterms:modified xsi:type="dcterms:W3CDTF">2022-09-11T23:04:07Z</dcterms:modified>
</cp:coreProperties>
</file>