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690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353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765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663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555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29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4061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7407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8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24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11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943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63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1004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1EE2890-7EB9-43C2-A8BE-7AF9662DEB28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9940E4F-70B7-4698-81AF-0EECE535655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02425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TRABAJO FINAL HITO-4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BO" dirty="0" smtClean="0"/>
              <a:t>CAMPEONATO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BO" dirty="0" smtClean="0"/>
              <a:t>UNIFRANZITOS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11" y="4381163"/>
            <a:ext cx="4292287" cy="22343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7" y="73840"/>
            <a:ext cx="3016677" cy="20111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880" y="193411"/>
            <a:ext cx="3954068" cy="21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 DE AVG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Calcula  </a:t>
            </a:r>
            <a:r>
              <a:rPr lang="es-MX" dirty="0"/>
              <a:t>la media aritmética de un conjunto de valores contenidos en un campo especificado en una consulta.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18" y="447188"/>
            <a:ext cx="5281947" cy="28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 DE MIN Y MAX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función MAX() de SQL Server es una función agregada que devuelve el valor máximo en un conjunto de registros</a:t>
            </a:r>
            <a:r>
              <a:rPr lang="es-MX" dirty="0" smtClean="0"/>
              <a:t>.</a:t>
            </a:r>
          </a:p>
          <a:p>
            <a:r>
              <a:rPr lang="es-MX" dirty="0"/>
              <a:t>La función MIN devuelve el valor mínimo en un conjunto de filas. 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58" y="447188"/>
            <a:ext cx="4536985" cy="27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 DE DDL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Es la parte de SQL dedicada a la función de base de datos </a:t>
            </a:r>
            <a:r>
              <a:rPr lang="es-MX" dirty="0"/>
              <a:t>consta de sentencias para definir la estructura de la base de datos, permite definir gran parte del nivel interno de la base de datos.</a:t>
            </a:r>
            <a:endParaRPr lang="es-B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56" y="454802"/>
            <a:ext cx="5460642" cy="27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 DE DML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Lenguaje </a:t>
            </a:r>
            <a:r>
              <a:rPr lang="es-MX" dirty="0"/>
              <a:t>de Manipulación de Datos (Data </a:t>
            </a:r>
            <a:r>
              <a:rPr lang="es-MX" dirty="0" err="1"/>
              <a:t>Manipulation</a:t>
            </a:r>
            <a:r>
              <a:rPr lang="es-MX" dirty="0"/>
              <a:t> </a:t>
            </a:r>
            <a:r>
              <a:rPr lang="es-MX" dirty="0" err="1"/>
              <a:t>Language</a:t>
            </a:r>
            <a:r>
              <a:rPr lang="es-MX" dirty="0"/>
              <a:t>, </a:t>
            </a:r>
            <a:r>
              <a:rPr lang="es-MX" b="1" dirty="0"/>
              <a:t>DML</a:t>
            </a:r>
            <a:r>
              <a:rPr lang="es-MX" dirty="0"/>
              <a:t>) es un idioma proporcionado por los sistemas gestores de bases de datos </a:t>
            </a:r>
            <a:r>
              <a:rPr lang="es-MX" b="1" dirty="0"/>
              <a:t>que</a:t>
            </a:r>
            <a:r>
              <a:rPr lang="es-MX" dirty="0"/>
              <a:t> permite a los usuarios de la misma llevar a cabo las tareas de consulta o modificación de los datos contenidos en las Bases de Datos del Sistema Gestor de Bases de Datos.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4" y="647257"/>
            <a:ext cx="2947115" cy="23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PARA QUE SIRVE EL INNER JOIN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Se usa básicamente para unir las tablas creadas en el </a:t>
            </a:r>
            <a:r>
              <a:rPr lang="es-BO" dirty="0" err="1" smtClean="0"/>
              <a:t>sql</a:t>
            </a:r>
            <a:r>
              <a:rPr lang="es-BO" dirty="0" smtClean="0"/>
              <a:t> para </a:t>
            </a:r>
            <a:r>
              <a:rPr lang="es-BO" dirty="0" err="1" smtClean="0"/>
              <a:t>haci</a:t>
            </a:r>
            <a:r>
              <a:rPr lang="es-BO" dirty="0" smtClean="0"/>
              <a:t> poder relacionar algunas columnas con otras por ejemplo de una tabla sacamos un dato y de otra tabla otro dato  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149" y="1055208"/>
            <a:ext cx="2760372" cy="23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</a:t>
            </a:r>
            <a:r>
              <a:rPr lang="es-BO" dirty="0" smtClean="0"/>
              <a:t>UNCION DE AGREGACION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permiten efectuar operaciones sobre un conjunto de resultados, pero devolviendo un único valor agregado para todos </a:t>
            </a:r>
            <a:r>
              <a:rPr lang="es-MX" dirty="0" smtClean="0"/>
              <a:t>ellos  tienen varias funciones que es el </a:t>
            </a:r>
            <a:r>
              <a:rPr lang="es-MX" dirty="0" err="1" smtClean="0"/>
              <a:t>count</a:t>
            </a:r>
            <a:r>
              <a:rPr lang="es-MX" dirty="0"/>
              <a:t> </a:t>
            </a:r>
            <a:r>
              <a:rPr lang="es-MX" dirty="0" smtClean="0"/>
              <a:t>,</a:t>
            </a:r>
            <a:r>
              <a:rPr lang="es-MX" dirty="0" err="1" smtClean="0"/>
              <a:t>avg,nim,max,sum</a:t>
            </a:r>
            <a:r>
              <a:rPr lang="es-MX" dirty="0" smtClean="0"/>
              <a:t> y muchos mas funciones de agregación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218" y="1100931"/>
            <a:ext cx="3364068" cy="22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LAS FUNCIONES DE AGREGACION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MX" dirty="0"/>
              <a:t>AVG. Devuelve el promedio de los valores en una columna. Por ejemplo, si tenía seis filas con una columna que contenía un precio, las seis filas se sumarían y se dividirían entre seis para conseguir el promedio. Si se especifica el calificador DISTINCT, sólo se realizará la media de los valores distintos; si las seis filas sólo contuviesen cuatro precios distintos, estos cuatro se sumarían y se dividirían entre cuatro para proporcionar una media.</a:t>
            </a:r>
          </a:p>
          <a:p>
            <a:pPr fontAlgn="base"/>
            <a:r>
              <a:rPr lang="es-MX" dirty="0"/>
              <a:t>COUNT. Cuenta el número de filas que contienen un valor que no sea nulo en una columna. Si se especifica el calificador DISTINCT, sólo se contarán los valores distintos.</a:t>
            </a:r>
          </a:p>
          <a:p>
            <a:pPr fontAlgn="base"/>
            <a:r>
              <a:rPr lang="es-MX" dirty="0"/>
              <a:t>MAX. Devuelve el valor máximo que las filas tienen en una determinada columna. Se puede seleccionar el calificador DISTINCT, pero no afecta a esta función.</a:t>
            </a:r>
          </a:p>
          <a:p>
            <a:pPr fontAlgn="base"/>
            <a:r>
              <a:rPr lang="es-MX" dirty="0"/>
              <a:t>MIN. Devuelve el valor mínimo que las filas tienen en una determinada columna. Se puede seleccionar el calificador DISTINCT, pero no afecta a esta función.</a:t>
            </a:r>
          </a:p>
          <a:p>
            <a:pPr fontAlgn="base"/>
            <a:r>
              <a:rPr lang="es-MX" dirty="0"/>
              <a:t>STDDEV. Devuelve la desviación del estándar para un conjunto de números.</a:t>
            </a:r>
          </a:p>
          <a:p>
            <a:pPr fontAlgn="base"/>
            <a:r>
              <a:rPr lang="es-MX" dirty="0"/>
              <a:t>VARIANCE. Devuelve la variación para un conjunto de números.</a:t>
            </a:r>
          </a:p>
        </p:txBody>
      </p:sp>
    </p:spTree>
    <p:extLst>
      <p:ext uri="{BB962C8B-B14F-4D97-AF65-F5344CB8AC3E}">
        <p14:creationId xmlns:p14="http://schemas.microsoft.com/office/powerpoint/2010/main" val="27561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Existen </a:t>
            </a:r>
            <a:r>
              <a:rPr lang="es-MX" dirty="0"/>
              <a:t>3 tipos de funciones que se puede utilizar dentro de </a:t>
            </a:r>
            <a:r>
              <a:rPr lang="es-MX" b="1" dirty="0"/>
              <a:t>SQL</a:t>
            </a:r>
            <a:r>
              <a:rPr lang="es-MX" dirty="0"/>
              <a:t> Server, Funciones Escalares, Funciones con valor de tablas y funciones integradas.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05" y="576535"/>
            <a:ext cx="3627920" cy="28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PARA QUE SIRVE LA FUNCION CONCAT </a:t>
            </a:r>
            <a:endParaRPr lang="es-BO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Toma un numero de variable de un argumento de cadena y los concatena o combina en una sola cadena . Convierte implícitamente todos los argumentos en tipo de cadena antes de la concatenación y también reciben todos los argumentos que tienen </a:t>
            </a:r>
            <a:r>
              <a:rPr lang="es-BO" dirty="0" err="1" smtClean="0"/>
              <a:t>null</a:t>
            </a:r>
            <a:r>
              <a:rPr lang="es-BO" dirty="0"/>
              <a:t> </a:t>
            </a:r>
            <a:r>
              <a:rPr lang="es-BO" dirty="0" smtClean="0"/>
              <a:t>devolverá una cadena </a:t>
            </a:r>
            <a:r>
              <a:rPr lang="es-BO" dirty="0" err="1" smtClean="0"/>
              <a:t>vacia</a:t>
            </a:r>
            <a:r>
              <a:rPr lang="es-BO" dirty="0" smtClean="0"/>
              <a:t> de tipo </a:t>
            </a:r>
            <a:r>
              <a:rPr lang="es-BO" dirty="0" err="1" smtClean="0"/>
              <a:t>varchar</a:t>
            </a:r>
            <a:r>
              <a:rPr lang="es-BO" dirty="0" smtClean="0"/>
              <a:t>.</a:t>
            </a:r>
            <a:endParaRPr lang="es-B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584" y="4533363"/>
            <a:ext cx="2457786" cy="18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 DE COUNT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COUNT ( * ) cuenta todas las filas en la tabla destino, incluya o no valores nulos. COUNT ( </a:t>
            </a:r>
            <a:r>
              <a:rPr lang="es-MX" dirty="0" err="1"/>
              <a:t>expression</a:t>
            </a:r>
            <a:r>
              <a:rPr lang="es-MX" dirty="0"/>
              <a:t> [expresión] ) calcula el número de filas con valores no NULL de una determinada columna o expresión.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47188"/>
            <a:ext cx="5513231" cy="30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100</TotalTime>
  <Words>481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2</vt:lpstr>
      <vt:lpstr>Citable</vt:lpstr>
      <vt:lpstr>TRABAJO FINAL HITO-4</vt:lpstr>
      <vt:lpstr>EJEMPLO DE DDL</vt:lpstr>
      <vt:lpstr>EJEMPLO DE DML</vt:lpstr>
      <vt:lpstr>PARA QUE SIRVE EL INNER JOIN</vt:lpstr>
      <vt:lpstr>FUNCION DE AGREGACION</vt:lpstr>
      <vt:lpstr>LAS FUNCIONES DE AGREGACION</vt:lpstr>
      <vt:lpstr>Presentación de PowerPoint</vt:lpstr>
      <vt:lpstr>PARA QUE SIRVE LA FUNCION CONCAT </vt:lpstr>
      <vt:lpstr>EJEMPLO DE COUNT</vt:lpstr>
      <vt:lpstr>EJEMPLO DE AVG</vt:lpstr>
      <vt:lpstr>EJEMPLO DE MIN Y MAX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HITO-4</dc:title>
  <dc:creator>HP-Ryzen 5</dc:creator>
  <cp:lastModifiedBy>HP-Ryzen 5</cp:lastModifiedBy>
  <cp:revision>8</cp:revision>
  <dcterms:created xsi:type="dcterms:W3CDTF">2022-11-28T01:50:05Z</dcterms:created>
  <dcterms:modified xsi:type="dcterms:W3CDTF">2022-11-28T03:31:03Z</dcterms:modified>
</cp:coreProperties>
</file>