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9A22-53BD-4017-94B2-B8868279BCC7}" type="datetimeFigureOut">
              <a:rPr lang="es-BO" smtClean="0"/>
              <a:t>7/6/2023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0E44-7D19-4E36-AAC6-37A7008762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9551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9A22-53BD-4017-94B2-B8868279BCC7}" type="datetimeFigureOut">
              <a:rPr lang="es-BO" smtClean="0"/>
              <a:t>7/6/2023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0E44-7D19-4E36-AAC6-37A7008762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484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9A22-53BD-4017-94B2-B8868279BCC7}" type="datetimeFigureOut">
              <a:rPr lang="es-BO" smtClean="0"/>
              <a:t>7/6/2023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0E44-7D19-4E36-AAC6-37A7008762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2707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9A22-53BD-4017-94B2-B8868279BCC7}" type="datetimeFigureOut">
              <a:rPr lang="es-BO" smtClean="0"/>
              <a:t>7/6/2023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0E44-7D19-4E36-AAC6-37A7008762A5}" type="slidenum">
              <a:rPr lang="es-BO" smtClean="0"/>
              <a:t>‹Nº›</a:t>
            </a:fld>
            <a:endParaRPr lang="es-B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198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9A22-53BD-4017-94B2-B8868279BCC7}" type="datetimeFigureOut">
              <a:rPr lang="es-BO" smtClean="0"/>
              <a:t>7/6/2023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0E44-7D19-4E36-AAC6-37A7008762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59978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9A22-53BD-4017-94B2-B8868279BCC7}" type="datetimeFigureOut">
              <a:rPr lang="es-BO" smtClean="0"/>
              <a:t>7/6/2023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0E44-7D19-4E36-AAC6-37A7008762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5620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9A22-53BD-4017-94B2-B8868279BCC7}" type="datetimeFigureOut">
              <a:rPr lang="es-BO" smtClean="0"/>
              <a:t>7/6/2023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0E44-7D19-4E36-AAC6-37A7008762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6347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9A22-53BD-4017-94B2-B8868279BCC7}" type="datetimeFigureOut">
              <a:rPr lang="es-BO" smtClean="0"/>
              <a:t>7/6/2023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0E44-7D19-4E36-AAC6-37A7008762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25581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9A22-53BD-4017-94B2-B8868279BCC7}" type="datetimeFigureOut">
              <a:rPr lang="es-BO" smtClean="0"/>
              <a:t>7/6/2023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0E44-7D19-4E36-AAC6-37A7008762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2847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9A22-53BD-4017-94B2-B8868279BCC7}" type="datetimeFigureOut">
              <a:rPr lang="es-BO" smtClean="0"/>
              <a:t>7/6/2023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0E44-7D19-4E36-AAC6-37A7008762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406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9A22-53BD-4017-94B2-B8868279BCC7}" type="datetimeFigureOut">
              <a:rPr lang="es-BO" smtClean="0"/>
              <a:t>7/6/2023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0E44-7D19-4E36-AAC6-37A7008762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1850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9A22-53BD-4017-94B2-B8868279BCC7}" type="datetimeFigureOut">
              <a:rPr lang="es-BO" smtClean="0"/>
              <a:t>7/6/2023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0E44-7D19-4E36-AAC6-37A7008762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2485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9A22-53BD-4017-94B2-B8868279BCC7}" type="datetimeFigureOut">
              <a:rPr lang="es-BO" smtClean="0"/>
              <a:t>7/6/2023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0E44-7D19-4E36-AAC6-37A7008762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7986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9A22-53BD-4017-94B2-B8868279BCC7}" type="datetimeFigureOut">
              <a:rPr lang="es-BO" smtClean="0"/>
              <a:t>7/6/2023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0E44-7D19-4E36-AAC6-37A7008762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367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9A22-53BD-4017-94B2-B8868279BCC7}" type="datetimeFigureOut">
              <a:rPr lang="es-BO" smtClean="0"/>
              <a:t>7/6/2023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0E44-7D19-4E36-AAC6-37A7008762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3837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9A22-53BD-4017-94B2-B8868279BCC7}" type="datetimeFigureOut">
              <a:rPr lang="es-BO" smtClean="0"/>
              <a:t>7/6/2023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0E44-7D19-4E36-AAC6-37A7008762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1412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9A22-53BD-4017-94B2-B8868279BCC7}" type="datetimeFigureOut">
              <a:rPr lang="es-BO" smtClean="0"/>
              <a:t>7/6/2023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0E44-7D19-4E36-AAC6-37A7008762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1457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9A22-53BD-4017-94B2-B8868279BCC7}" type="datetimeFigureOut">
              <a:rPr lang="es-BO" smtClean="0"/>
              <a:t>7/6/2023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0E44-7D19-4E36-AAC6-37A7008762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2274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TAREA FINAL HITO-4</a:t>
            </a:r>
            <a:br>
              <a:rPr lang="es-BO" dirty="0" smtClean="0"/>
            </a:br>
            <a:r>
              <a:rPr lang="es-BO" dirty="0" smtClean="0"/>
              <a:t>BASE DE DATOS II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2629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Defina que es lenguaje procedural en </a:t>
            </a:r>
            <a:r>
              <a:rPr lang="es-MX" dirty="0" err="1" smtClean="0"/>
              <a:t>MySQL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El lenguaje procedural en </a:t>
            </a:r>
            <a:r>
              <a:rPr lang="es-MX" dirty="0" err="1" smtClean="0"/>
              <a:t>MySQL</a:t>
            </a:r>
            <a:r>
              <a:rPr lang="es-MX" dirty="0" smtClean="0"/>
              <a:t> se refiere a la capacidad de </a:t>
            </a:r>
            <a:r>
              <a:rPr lang="es-MX" dirty="0" err="1" smtClean="0"/>
              <a:t>MySQL</a:t>
            </a:r>
            <a:r>
              <a:rPr lang="es-MX" dirty="0" smtClean="0"/>
              <a:t> para ejecutar procedimientos almacenados y funciones definidos por el usuario. Un procedimiento almacenado es un conjunto de instrucciones SQL que se almacenan en la base de datos y se pueden invocar y ejecutar posteriormente. 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8867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Defina que es una FUCNTION en </a:t>
            </a:r>
            <a:r>
              <a:rPr lang="es-MX" dirty="0" err="1" smtClean="0"/>
              <a:t>MySQL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En </a:t>
            </a:r>
            <a:r>
              <a:rPr lang="es-MX" dirty="0" err="1" smtClean="0"/>
              <a:t>MySQL</a:t>
            </a:r>
            <a:r>
              <a:rPr lang="es-MX" dirty="0" smtClean="0"/>
              <a:t>, una función es un objeto de base de datos que se utiliza para realizar cálculos o manipulaciones de datos específicas y devuelve un valor como resultado. Las funciones en </a:t>
            </a:r>
            <a:r>
              <a:rPr lang="es-MX" dirty="0" err="1" smtClean="0"/>
              <a:t>MySQL</a:t>
            </a:r>
            <a:r>
              <a:rPr lang="es-MX" dirty="0" smtClean="0"/>
              <a:t> se utilizan principalmente para simplificar y reutilizar la lógica de procesamiento de datos en consultas SQL y procedimientos almacenados.</a:t>
            </a:r>
            <a:endParaRPr lang="es-BO" dirty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02" y="3721994"/>
            <a:ext cx="3248478" cy="274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Cuál es la diferencia entre funciones y procedimientos almacenados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5307" y="2096063"/>
            <a:ext cx="10662250" cy="41373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600" dirty="0" smtClean="0"/>
              <a:t>Estos son algunas </a:t>
            </a:r>
            <a:r>
              <a:rPr lang="es-MX" sz="1600" dirty="0" smtClean="0"/>
              <a:t>diferencias</a:t>
            </a:r>
          </a:p>
          <a:p>
            <a:pPr marL="0" indent="0">
              <a:buNone/>
            </a:pPr>
            <a:r>
              <a:rPr lang="es-MX" sz="1600" dirty="0" smtClean="0"/>
              <a:t>Modificación </a:t>
            </a:r>
            <a:r>
              <a:rPr lang="es-MX" sz="1600" dirty="0" smtClean="0"/>
              <a:t>de </a:t>
            </a:r>
            <a:r>
              <a:rPr lang="es-MX" sz="1600" dirty="0" err="1" smtClean="0"/>
              <a:t>datos:Funciones</a:t>
            </a:r>
            <a:r>
              <a:rPr lang="es-MX" sz="1600" dirty="0" smtClean="0"/>
              <a:t>: No pueden realizar operaciones de inserción, actualización o eliminación de registros. Están principalmente diseñadas para cálculos y transformaciones de datos.</a:t>
            </a:r>
          </a:p>
          <a:p>
            <a:pPr marL="0" indent="0">
              <a:buNone/>
            </a:pPr>
            <a:r>
              <a:rPr lang="es-MX" sz="1600" dirty="0" smtClean="0"/>
              <a:t>Procedimientos  almacenados: Pueden realizar cualquier tipo de operación en la base de datos, incluida la modificación de datos. Pueden contener instrucciones SQL para realizar inserciones, actualizaciones, eliminaciones y otras operaciones de manipulación de datos.</a:t>
            </a:r>
          </a:p>
          <a:p>
            <a:pPr marL="0" indent="0">
              <a:buNone/>
            </a:pPr>
            <a:r>
              <a:rPr lang="es-MX" sz="1600" dirty="0" smtClean="0"/>
              <a:t>Contexto de ejecución:</a:t>
            </a:r>
          </a:p>
          <a:p>
            <a:pPr marL="0" indent="0">
              <a:buNone/>
            </a:pPr>
            <a:r>
              <a:rPr lang="es-MX" sz="1600" dirty="0" smtClean="0"/>
              <a:t>Funciones: Se evalúan en el contexto de una expresión o consulta SQL. Pueden ser utilizadas en cualquier lugar donde se permita una expresión en una consulta.</a:t>
            </a:r>
          </a:p>
          <a:p>
            <a:pPr marL="0" indent="0">
              <a:buNone/>
            </a:pPr>
            <a:r>
              <a:rPr lang="es-MX" sz="1600" dirty="0" smtClean="0"/>
              <a:t>Procedimientos almacenados: Se ejecutan de forma independiente y deben ser invocados explícitamente. Contienen un conjunto de instrucciones SQL y lógica de programación más compleja.</a:t>
            </a:r>
            <a:endParaRPr lang="es-BO" sz="1600" dirty="0"/>
          </a:p>
        </p:txBody>
      </p:sp>
    </p:spTree>
    <p:extLst>
      <p:ext uri="{BB962C8B-B14F-4D97-AF65-F5344CB8AC3E}">
        <p14:creationId xmlns:p14="http://schemas.microsoft.com/office/powerpoint/2010/main" val="28348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Cómo se ejecuta una función y un procedimiento almacenado. 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sz="2000" dirty="0" smtClean="0"/>
              <a:t>Ejecución de una función:</a:t>
            </a:r>
          </a:p>
          <a:p>
            <a:pPr marL="0" indent="0">
              <a:buNone/>
            </a:pPr>
            <a:r>
              <a:rPr lang="es-MX" sz="2000" dirty="0" smtClean="0"/>
              <a:t>Para ejecutar una función en </a:t>
            </a:r>
            <a:r>
              <a:rPr lang="es-MX" sz="2000" dirty="0" err="1" smtClean="0"/>
              <a:t>MySQL</a:t>
            </a:r>
            <a:r>
              <a:rPr lang="es-MX" sz="2000" dirty="0" smtClean="0"/>
              <a:t>, se utiliza la función como parte de una expresión o consulta SQL. Puedes llamar a una función en una consulta SELECT, </a:t>
            </a:r>
            <a:r>
              <a:rPr lang="es-MX" sz="2000" dirty="0" err="1" smtClean="0"/>
              <a:t>WHEREo</a:t>
            </a:r>
            <a:r>
              <a:rPr lang="es-MX" sz="2000" dirty="0" smtClean="0"/>
              <a:t> cualquier otra cláusula que acepte expresiones.</a:t>
            </a:r>
          </a:p>
          <a:p>
            <a:pPr marL="0" indent="0">
              <a:buNone/>
            </a:pPr>
            <a:r>
              <a:rPr lang="es-MX" sz="2000" dirty="0" smtClean="0"/>
              <a:t>Ejemplo:</a:t>
            </a:r>
          </a:p>
          <a:p>
            <a:pPr marL="0" indent="0">
              <a:buNone/>
            </a:pPr>
            <a:r>
              <a:rPr lang="es-MX" sz="2000" dirty="0"/>
              <a:t>SELECT  </a:t>
            </a:r>
            <a:r>
              <a:rPr lang="es-MX" sz="2000" dirty="0" smtClean="0"/>
              <a:t>nombre(parámetro)</a:t>
            </a: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Ejecución de un procedimiento almacenado:</a:t>
            </a:r>
          </a:p>
          <a:p>
            <a:pPr marL="0" indent="0">
              <a:buNone/>
            </a:pPr>
            <a:r>
              <a:rPr lang="es-MX" sz="2000" dirty="0" smtClean="0"/>
              <a:t>Para ejecutar un procedimiento almacenado en </a:t>
            </a:r>
            <a:r>
              <a:rPr lang="es-MX" sz="2000" dirty="0" err="1" smtClean="0"/>
              <a:t>MySQL</a:t>
            </a:r>
            <a:r>
              <a:rPr lang="es-MX" sz="2000" dirty="0" smtClean="0"/>
              <a:t>, se utiliza la sentencia CALL, seguida del nombre del procedimiento almacenado y los parámetros, si es necesario.</a:t>
            </a:r>
          </a:p>
          <a:p>
            <a:pPr marL="0" indent="0">
              <a:buNone/>
            </a:pPr>
            <a:r>
              <a:rPr lang="es-MX" sz="2000" dirty="0" smtClean="0"/>
              <a:t>Ejemplo:</a:t>
            </a:r>
          </a:p>
          <a:p>
            <a:pPr marL="0" indent="0">
              <a:buNone/>
            </a:pPr>
            <a:r>
              <a:rPr lang="es-MX" sz="2000" dirty="0" smtClean="0"/>
              <a:t>CALL nombres(</a:t>
            </a:r>
            <a:r>
              <a:rPr lang="es-MX" sz="2000" dirty="0" err="1" smtClean="0"/>
              <a:t>parametros</a:t>
            </a:r>
            <a:r>
              <a:rPr lang="es-MX" sz="2000" dirty="0" smtClean="0"/>
              <a:t>)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369880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Defina que es una TRIGGER en </a:t>
            </a:r>
            <a:r>
              <a:rPr lang="es-MX" dirty="0" err="1" smtClean="0"/>
              <a:t>MySQL</a:t>
            </a:r>
            <a:r>
              <a:rPr lang="es-MX" dirty="0" smtClean="0"/>
              <a:t>.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función principal de un </a:t>
            </a:r>
            <a:r>
              <a:rPr lang="es-MX" dirty="0" err="1"/>
              <a:t>trigger</a:t>
            </a:r>
            <a:r>
              <a:rPr lang="es-MX" dirty="0"/>
              <a:t> es permitir la ejecución automática de acciones o lógica de programación definida por el usuario cuando se cumple una condición o evento específico en una tabla. Los </a:t>
            </a:r>
            <a:r>
              <a:rPr lang="es-MX" dirty="0" err="1"/>
              <a:t>triggers</a:t>
            </a:r>
            <a:r>
              <a:rPr lang="es-MX" dirty="0"/>
              <a:t> se utilizan para garantizar la integridad de los datos, aplicar reglas de negocio, auditar cambios o realizar acciones adicionales cuando se modifican los datos en una tabla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42" y="4198498"/>
            <a:ext cx="394390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 un </a:t>
            </a:r>
            <a:r>
              <a:rPr lang="es-MX" dirty="0" err="1" smtClean="0"/>
              <a:t>trigger</a:t>
            </a:r>
            <a:r>
              <a:rPr lang="es-MX" dirty="0" smtClean="0"/>
              <a:t> que papel juega las variables OLD y NEW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 smtClean="0"/>
              <a:t>Las variables OLD y NEW son variables especiales que se refieren a la fila afectada por el evento. Aquí está su significado:</a:t>
            </a:r>
          </a:p>
          <a:p>
            <a:pPr marL="0" indent="0">
              <a:buNone/>
            </a:pPr>
            <a:r>
              <a:rPr lang="es-MX" sz="2000" dirty="0" smtClean="0"/>
              <a:t>OLD: La variable OLD almacena los valores antiguos (previos a la operación) de las columnas afectadas. Es útil en los </a:t>
            </a:r>
            <a:r>
              <a:rPr lang="es-MX" sz="2000" dirty="0" err="1" smtClean="0"/>
              <a:t>triggers</a:t>
            </a:r>
            <a:r>
              <a:rPr lang="es-MX" sz="2000" dirty="0" smtClean="0"/>
              <a:t> AFTER UPDATE y AFTER DELETE, ya que permite acceder a los valores originales antes de la actualización o eliminación.</a:t>
            </a:r>
          </a:p>
          <a:p>
            <a:pPr marL="0" indent="0">
              <a:buNone/>
            </a:pPr>
            <a:r>
              <a:rPr lang="es-MX" sz="2000" dirty="0" smtClean="0"/>
              <a:t>NEW: La variable NEW almacena los nuevos valores (posteriores a la operación) de las columnas afectadas. Es útil en los </a:t>
            </a:r>
            <a:r>
              <a:rPr lang="es-MX" sz="2000" dirty="0" err="1" smtClean="0"/>
              <a:t>triggers</a:t>
            </a:r>
            <a:r>
              <a:rPr lang="es-MX" sz="2000" dirty="0" smtClean="0"/>
              <a:t> AFTER INSERT y AFTER UPDATE, ya que proporciona acceso a los valores actualizados o recién insertados en la tabla.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15876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 un </a:t>
            </a:r>
            <a:r>
              <a:rPr lang="es-MX" dirty="0" err="1" smtClean="0"/>
              <a:t>trigger</a:t>
            </a:r>
            <a:r>
              <a:rPr lang="es-MX" dirty="0" smtClean="0"/>
              <a:t> que papel juega los conceptos(cláusulas) BEFORE o AFTER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6823" y="1825624"/>
            <a:ext cx="11320529" cy="48456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400" dirty="0" smtClean="0">
                <a:effectLst/>
              </a:rPr>
              <a:t>BEFORE (Antes):</a:t>
            </a:r>
          </a:p>
          <a:p>
            <a:r>
              <a:rPr lang="es-MX" sz="1400" dirty="0" smtClean="0">
                <a:effectLst/>
              </a:rPr>
              <a:t>Si se utiliza la cláusula "BEFORE" en el </a:t>
            </a:r>
            <a:r>
              <a:rPr lang="es-MX" sz="1400" dirty="0" err="1" smtClean="0">
                <a:effectLst/>
              </a:rPr>
              <a:t>trigger</a:t>
            </a:r>
            <a:r>
              <a:rPr lang="es-MX" sz="1400" dirty="0" smtClean="0">
                <a:effectLst/>
              </a:rPr>
              <a:t>, el </a:t>
            </a:r>
            <a:r>
              <a:rPr lang="es-MX" sz="1400" dirty="0" err="1" smtClean="0">
                <a:effectLst/>
              </a:rPr>
              <a:t>trigger</a:t>
            </a:r>
            <a:r>
              <a:rPr lang="es-MX" sz="1400" dirty="0" smtClean="0">
                <a:effectLst/>
              </a:rPr>
              <a:t> se activa antes de que se realice la operación que desencadenó el evento.</a:t>
            </a:r>
          </a:p>
          <a:p>
            <a:r>
              <a:rPr lang="es-MX" sz="1400" dirty="0" smtClean="0">
                <a:effectLst/>
              </a:rPr>
              <a:t>En un </a:t>
            </a:r>
            <a:r>
              <a:rPr lang="es-MX" sz="1400" dirty="0" err="1" smtClean="0">
                <a:effectLst/>
              </a:rPr>
              <a:t>trigger</a:t>
            </a:r>
            <a:r>
              <a:rPr lang="es-MX" sz="1400" dirty="0" smtClean="0">
                <a:effectLst/>
              </a:rPr>
              <a:t> "BEFORE INSERT", se puede acceder y modificar los valores de las columnas de la fila antes de que se realice la inserción en la tabla.</a:t>
            </a:r>
          </a:p>
          <a:p>
            <a:r>
              <a:rPr lang="es-MX" sz="1400" dirty="0" smtClean="0">
                <a:effectLst/>
              </a:rPr>
              <a:t>En un </a:t>
            </a:r>
            <a:r>
              <a:rPr lang="es-MX" sz="1400" dirty="0" err="1" smtClean="0">
                <a:effectLst/>
              </a:rPr>
              <a:t>trigger</a:t>
            </a:r>
            <a:r>
              <a:rPr lang="es-MX" sz="1400" dirty="0" smtClean="0">
                <a:effectLst/>
              </a:rPr>
              <a:t> "BEFORE UPDATE", se puede acceder y modificar los valores de las columnas de la fila antes de que se realice la actualización en la tabla.</a:t>
            </a:r>
          </a:p>
          <a:p>
            <a:pPr marL="0" indent="0">
              <a:buNone/>
            </a:pPr>
            <a:r>
              <a:rPr lang="es-MX" sz="1400" dirty="0" smtClean="0">
                <a:effectLst/>
              </a:rPr>
              <a:t>AFTER </a:t>
            </a:r>
            <a:r>
              <a:rPr lang="es-MX" sz="1400" dirty="0" smtClean="0">
                <a:effectLst/>
              </a:rPr>
              <a:t>(Después):</a:t>
            </a:r>
          </a:p>
          <a:p>
            <a:r>
              <a:rPr lang="es-MX" sz="1400" dirty="0" smtClean="0">
                <a:effectLst/>
              </a:rPr>
              <a:t>Si se utiliza la cláusula "AFTER" en el </a:t>
            </a:r>
            <a:r>
              <a:rPr lang="es-MX" sz="1400" dirty="0" err="1" smtClean="0">
                <a:effectLst/>
              </a:rPr>
              <a:t>trigger</a:t>
            </a:r>
            <a:r>
              <a:rPr lang="es-MX" sz="1400" dirty="0" smtClean="0">
                <a:effectLst/>
              </a:rPr>
              <a:t>, el </a:t>
            </a:r>
            <a:r>
              <a:rPr lang="es-MX" sz="1400" dirty="0" err="1" smtClean="0">
                <a:effectLst/>
              </a:rPr>
              <a:t>trigger</a:t>
            </a:r>
            <a:r>
              <a:rPr lang="es-MX" sz="1400" dirty="0" smtClean="0">
                <a:effectLst/>
              </a:rPr>
              <a:t> se activa después de que se haya realizado la operación que desencadenó el evento.</a:t>
            </a:r>
          </a:p>
          <a:p>
            <a:r>
              <a:rPr lang="es-MX" sz="1400" dirty="0" smtClean="0">
                <a:effectLst/>
              </a:rPr>
              <a:t>En un </a:t>
            </a:r>
            <a:r>
              <a:rPr lang="es-MX" sz="1400" dirty="0" err="1" smtClean="0">
                <a:effectLst/>
              </a:rPr>
              <a:t>trigger</a:t>
            </a:r>
            <a:r>
              <a:rPr lang="es-MX" sz="1400" dirty="0" smtClean="0">
                <a:effectLst/>
              </a:rPr>
              <a:t> "AFTER INSERT", se puede acceder a los valores de las columnas de la fila después de que se haya realizado la inserción en la tabla.</a:t>
            </a:r>
          </a:p>
          <a:p>
            <a:r>
              <a:rPr lang="es-MX" sz="1400" dirty="0" smtClean="0">
                <a:effectLst/>
              </a:rPr>
              <a:t>En un </a:t>
            </a:r>
            <a:r>
              <a:rPr lang="es-MX" sz="1400" dirty="0" err="1" smtClean="0">
                <a:effectLst/>
              </a:rPr>
              <a:t>trigger</a:t>
            </a:r>
            <a:r>
              <a:rPr lang="es-MX" sz="1400" dirty="0" smtClean="0">
                <a:effectLst/>
              </a:rPr>
              <a:t> "AFTER UPDATE", se puede acceder a los valores de las columnas de la fila después de que se haya realizado la actualización en la tabla.</a:t>
            </a:r>
          </a:p>
          <a:p>
            <a:r>
              <a:rPr lang="es-MX" sz="1400" dirty="0" smtClean="0">
                <a:effectLst/>
              </a:rPr>
              <a:t>En un </a:t>
            </a:r>
            <a:r>
              <a:rPr lang="es-MX" sz="1400" dirty="0" err="1" smtClean="0">
                <a:effectLst/>
              </a:rPr>
              <a:t>trigger</a:t>
            </a:r>
            <a:r>
              <a:rPr lang="es-MX" sz="1400" dirty="0" smtClean="0">
                <a:effectLst/>
              </a:rPr>
              <a:t> "AFTER DELETE", se puede acceder a los valores de las columnas de la fila después de que se haya realizado la eliminación de la tabla.</a:t>
            </a:r>
            <a:endParaRPr lang="es-BO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76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 que se refiere cuando se habla de eventos en TRIGGERS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000" dirty="0" smtClean="0"/>
              <a:t>Cuando se habla de "eventos" en el contexto de los </a:t>
            </a:r>
            <a:r>
              <a:rPr lang="es-MX" sz="2000" dirty="0" err="1" smtClean="0"/>
              <a:t>triggers</a:t>
            </a:r>
            <a:r>
              <a:rPr lang="es-MX" sz="2000" dirty="0" smtClean="0"/>
              <a:t>, se refiere a las acciones que ocurren en una tabla de la base de datos y que activan el </a:t>
            </a:r>
            <a:r>
              <a:rPr lang="es-MX" sz="2000" dirty="0" err="1" smtClean="0"/>
              <a:t>trigger</a:t>
            </a:r>
            <a:r>
              <a:rPr lang="es-MX" sz="2000" dirty="0" smtClean="0"/>
              <a:t>. Los eventos pueden ser operaciones de inserción (INSERT), actualización (UPDATE) o eliminación (DELETE) de registros en una tabla específica.</a:t>
            </a:r>
          </a:p>
          <a:p>
            <a:pPr marL="0" indent="0">
              <a:buNone/>
            </a:pPr>
            <a:r>
              <a:rPr lang="es-MX" sz="2000" dirty="0" smtClean="0"/>
              <a:t>Cada vez que se realiza una operación de inserción, actualización o eliminación en la tabla, se genera un evento correspondiente. Estos eventos son capturados por los </a:t>
            </a:r>
            <a:r>
              <a:rPr lang="es-MX" sz="2000" dirty="0" err="1" smtClean="0"/>
              <a:t>triggers</a:t>
            </a:r>
            <a:r>
              <a:rPr lang="es-MX" sz="2000" dirty="0" smtClean="0"/>
              <a:t> asociados a la tabla y desencadenan la ejecución de las acciones definidas en el </a:t>
            </a:r>
            <a:r>
              <a:rPr lang="es-MX" sz="2000" dirty="0" err="1" smtClean="0"/>
              <a:t>trigger</a:t>
            </a:r>
            <a:r>
              <a:rPr lang="es-MX" sz="2000" dirty="0" smtClean="0"/>
              <a:t>.</a:t>
            </a:r>
          </a:p>
          <a:p>
            <a:pPr marL="0" indent="0">
              <a:buNone/>
            </a:pPr>
            <a:r>
              <a:rPr lang="es-MX" sz="2000" dirty="0" smtClean="0"/>
              <a:t>En resumen, los eventos en los </a:t>
            </a:r>
            <a:r>
              <a:rPr lang="es-MX" sz="2000" dirty="0" err="1" smtClean="0"/>
              <a:t>triggers</a:t>
            </a:r>
            <a:r>
              <a:rPr lang="es-MX" sz="2000" dirty="0" smtClean="0"/>
              <a:t> son las operaciones de inserción, actualización o eliminación de registros en una tabla que desencadenan la ejecución del código del </a:t>
            </a:r>
            <a:r>
              <a:rPr lang="es-MX" sz="2000" dirty="0" err="1" smtClean="0"/>
              <a:t>trigger</a:t>
            </a:r>
            <a:r>
              <a:rPr lang="es-MX" sz="2000" dirty="0" smtClean="0"/>
              <a:t> asociado.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1924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411</TotalTime>
  <Words>938</Words>
  <Application>Microsoft Office PowerPoint</Application>
  <PresentationFormat>Panorámica</PresentationFormat>
  <Paragraphs>41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TAREA FINAL HITO-4 BASE DE DATOS II</vt:lpstr>
      <vt:lpstr>Defina que es lenguaje procedural en MySQL</vt:lpstr>
      <vt:lpstr>Defina que es una FUCNTION en MySQL</vt:lpstr>
      <vt:lpstr>Cuál es la diferencia entre funciones y procedimientos almacenados</vt:lpstr>
      <vt:lpstr>Cómo se ejecuta una función y un procedimiento almacenado. </vt:lpstr>
      <vt:lpstr>Defina que es una TRIGGER en MySQL.</vt:lpstr>
      <vt:lpstr>En un trigger que papel juega las variables OLD y NEW</vt:lpstr>
      <vt:lpstr>En un trigger que papel juega los conceptos(cláusulas) BEFORE o AFTER</vt:lpstr>
      <vt:lpstr>A que se refiere cuando se habla de eventos en TRIGGERS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FINAL HITO-4 BASE DE DATOS II</dc:title>
  <dc:creator>HP-Ryzen 5</dc:creator>
  <cp:lastModifiedBy>HP-Ryzen 5</cp:lastModifiedBy>
  <cp:revision>8</cp:revision>
  <dcterms:created xsi:type="dcterms:W3CDTF">2023-06-06T23:59:45Z</dcterms:created>
  <dcterms:modified xsi:type="dcterms:W3CDTF">2023-06-08T01:27:45Z</dcterms:modified>
</cp:coreProperties>
</file>