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788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595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094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6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538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767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761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696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521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92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62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6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40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28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40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34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93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A7A3AD-CB8E-4062-B6F1-2ACA3510C313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B4C6-4319-42F5-8BA7-E2AB02105F2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1113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Trabajo final del hito_2 base de datos ll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097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 DML y DDL?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DML se </a:t>
            </a:r>
            <a:r>
              <a:rPr lang="es-MX" dirty="0"/>
              <a:t>refiere a las instrucciones que se utilizan para manipular los datos almacenados en una base de datos, como SELECT, INSERT, UPDATE y DELETE. Estas instrucciones permiten la selección, inserción, actualización y eliminación de datos en una o varias tablas de la base de datos.</a:t>
            </a:r>
          </a:p>
          <a:p>
            <a:r>
              <a:rPr lang="es-MX" dirty="0" smtClean="0"/>
              <a:t>DDL se </a:t>
            </a:r>
            <a:r>
              <a:rPr lang="es-MX" dirty="0"/>
              <a:t>refiere a las instrucciones que se utilizan para definir la estructura de una base de datos, como CREATE, ALTER y DROP. Estas instrucciones permiten la creación, modificación y eliminación de objetos de la base de datos, como tablas, índices, vistas, procedimientos almacenados, entre otros.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840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¿Qué cosas características debe de tener una función? Explique sobre el nombre, el </a:t>
            </a:r>
            <a:r>
              <a:rPr lang="es-MX" dirty="0" err="1" smtClean="0"/>
              <a:t>return</a:t>
            </a:r>
            <a:r>
              <a:rPr lang="es-MX" dirty="0" smtClean="0"/>
              <a:t>, </a:t>
            </a:r>
            <a:r>
              <a:rPr lang="es-MX" dirty="0" err="1" smtClean="0"/>
              <a:t>parametros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0" y="1962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función es un bloque de código que realiza una tarea específica y devuelve un resultado.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Nombre. Es una función significativo que refleja su propósito y lo que se hace.</a:t>
            </a:r>
          </a:p>
          <a:p>
            <a:pPr marL="0" indent="0">
              <a:buNone/>
            </a:pPr>
            <a:r>
              <a:rPr lang="es-MX" dirty="0" err="1" smtClean="0"/>
              <a:t>Parametro</a:t>
            </a:r>
            <a:r>
              <a:rPr lang="es-MX" dirty="0" smtClean="0"/>
              <a:t>. Es una función que puede aceptar uno o mas parámetros que son valores que pueden utilizan un proceso de calculo o procesos dentro de una función </a:t>
            </a:r>
          </a:p>
          <a:p>
            <a:pPr marL="0" indent="0">
              <a:buNone/>
            </a:pPr>
            <a:r>
              <a:rPr lang="es-BO" dirty="0" err="1" smtClean="0"/>
              <a:t>Return</a:t>
            </a:r>
            <a:r>
              <a:rPr lang="es-BO" dirty="0" smtClean="0"/>
              <a:t>. Se utiliza para una función y enviar un valor de retorno de vuelta a la parte del programa.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81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crear, modificar y cómo eliminar una función?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Para crear una función se utiliza la sentencia CREATE FUNCTION </a:t>
            </a:r>
          </a:p>
          <a:p>
            <a:pPr marL="0" indent="0">
              <a:buNone/>
            </a:pPr>
            <a:r>
              <a:rPr lang="es-BO" dirty="0" smtClean="0"/>
              <a:t>Y para modificar una función se utiliza la sentencia ALTER FUNCTION que se puede alterar y cambiar valores de las tablas </a:t>
            </a:r>
          </a:p>
          <a:p>
            <a:pPr marL="0" indent="0">
              <a:buNone/>
            </a:pPr>
            <a:r>
              <a:rPr lang="es-BO" dirty="0" smtClean="0"/>
              <a:t>Y para eliminar una función se utiliza la sentencia DROP FUNCTION que con esta sentencia puedes eliminar la función creada 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299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Manejo de conceptos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En la siguientes diapositivas daremos a conocer los siguientes conceptos que nos ayudaran a  entender mejor sobre el tema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381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¿A que se refiere cuando se habla de bases de datos relacionales?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una base de datos relacional, cada tabla representa una entidad o concepto del mundo real, como por ejemplo clientes, productos o pedidos. Cada fila en la tabla representa una instancia o registro de esa entidad, y cada columna representa una propiedad o atributo de la entidad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En si se relacionan tablas con claves </a:t>
            </a:r>
            <a:r>
              <a:rPr lang="es-MX" dirty="0" err="1" smtClean="0"/>
              <a:t>foraneas</a:t>
            </a:r>
            <a:r>
              <a:rPr lang="es-MX" dirty="0" smtClean="0"/>
              <a:t> en el video se le explicara con detalles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286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¿A que se refiere cuando se habla de bases de datos no relacionales?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Cuando se habla de base de datos no relacionales es decir que no tendrán relación con ninguna tabla para almacenar y organizar los datos  en lugar de eso los datos se almacenan en estructura de datos flexibles y escalables que puedan permitir un acceso fácil a usuario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844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MySQL</a:t>
            </a:r>
            <a:r>
              <a:rPr lang="es-MX" dirty="0" smtClean="0"/>
              <a:t> y </a:t>
            </a:r>
            <a:r>
              <a:rPr lang="es-MX" dirty="0" err="1" smtClean="0"/>
              <a:t>MariaDB</a:t>
            </a:r>
            <a:r>
              <a:rPr lang="es-MX" dirty="0" smtClean="0"/>
              <a:t>?. Explique si existen diferencias o son iguales, 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err="1" smtClean="0"/>
              <a:t>MySQL</a:t>
            </a:r>
            <a:r>
              <a:rPr lang="es-BO" dirty="0" smtClean="0"/>
              <a:t> es un sistema de gestión de datos al igual que </a:t>
            </a:r>
            <a:r>
              <a:rPr lang="es-BO" dirty="0" err="1" smtClean="0"/>
              <a:t>MariaDB</a:t>
            </a:r>
            <a:r>
              <a:rPr lang="es-BO" dirty="0" smtClean="0"/>
              <a:t> de código abierto también ambos son ampliables utilizando una gran cantidad de características .</a:t>
            </a:r>
          </a:p>
          <a:p>
            <a:pPr marL="0" indent="0">
              <a:buNone/>
            </a:pPr>
            <a:r>
              <a:rPr lang="es-BO" dirty="0" err="1" smtClean="0"/>
              <a:t>MySQL</a:t>
            </a:r>
            <a:r>
              <a:rPr lang="es-BO" dirty="0" smtClean="0"/>
              <a:t> permite el uso </a:t>
            </a:r>
            <a:r>
              <a:rPr lang="es-BO" dirty="0" err="1" smtClean="0"/>
              <a:t>gratiuto</a:t>
            </a:r>
            <a:r>
              <a:rPr lang="es-BO" dirty="0" smtClean="0"/>
              <a:t> como el pago de licencia y el </a:t>
            </a:r>
            <a:r>
              <a:rPr lang="es-BO" dirty="0" err="1" smtClean="0"/>
              <a:t>MariaDB</a:t>
            </a:r>
            <a:r>
              <a:rPr lang="es-BO" dirty="0" smtClean="0"/>
              <a:t> por otro lado utiliza licencia publica general </a:t>
            </a:r>
          </a:p>
          <a:p>
            <a:pPr marL="0" indent="0">
              <a:buNone/>
            </a:pPr>
            <a:r>
              <a:rPr lang="es-BO" dirty="0" smtClean="0"/>
              <a:t>Y algunas funciones nuevas y mejoras de rendimiento  y mejoras de rendimiento de la replicación </a:t>
            </a:r>
          </a:p>
          <a:p>
            <a:pPr marL="0" indent="0">
              <a:buNone/>
            </a:pPr>
            <a:r>
              <a:rPr lang="es-BO" dirty="0" smtClean="0"/>
              <a:t>Y una compatibilidad de ambas son de gran media compatibles entre si y algunas funciones de </a:t>
            </a:r>
            <a:r>
              <a:rPr lang="es-BO" dirty="0" err="1" smtClean="0"/>
              <a:t>MariaDB</a:t>
            </a:r>
            <a:r>
              <a:rPr lang="es-BO" dirty="0" smtClean="0"/>
              <a:t> no son compatibles con </a:t>
            </a:r>
            <a:r>
              <a:rPr lang="es-BO" dirty="0" err="1" smtClean="0"/>
              <a:t>MySQL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9986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 las funciones de agregación?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Las funciones de agregación son funciones en los sistemas de gestión de bases de datos relacionales que permiten resumir y procesar datos de una o varias columnas de una tabla.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Las funciones de agregación son utilizadas en las consultas SQL para obtener información resumida y procesada de los datos almacenados en una base de datos.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33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llegaría a ser XAMPP, WAMP SERVER o LAMP?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Son paquetes de software que contiene todo lo necesario para configurar y ejecutar un servidor web en un sistema operativo local y cada una de estas están diseñada para diferentes sistemas operativos</a:t>
            </a:r>
          </a:p>
          <a:p>
            <a:pPr marL="0" indent="0">
              <a:buNone/>
            </a:pPr>
            <a:r>
              <a:rPr lang="es-BO" dirty="0" smtClean="0"/>
              <a:t>XAMPP.</a:t>
            </a:r>
            <a:r>
              <a:rPr lang="es-MX" dirty="0"/>
              <a:t> es un paquete de software gratuito y de código abierto que se puede utilizar en sistemas operativos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WAMP. también como el texto anterior estas son </a:t>
            </a:r>
            <a:r>
              <a:rPr lang="es-MX" dirty="0"/>
              <a:t>como otras herramientas y bibliotecas necesarias para configurar y ejecutar un servidor web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LAMP. </a:t>
            </a:r>
            <a:r>
              <a:rPr lang="es-MX" dirty="0"/>
              <a:t>es un acrónimo que significa "Linux, Apache, </a:t>
            </a:r>
            <a:r>
              <a:rPr lang="es-MX" dirty="0" err="1"/>
              <a:t>MySQL</a:t>
            </a:r>
            <a:r>
              <a:rPr lang="es-MX" dirty="0"/>
              <a:t> y PHP". Es un conjunto de software libre y de código abierto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88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180" y="1"/>
            <a:ext cx="11056620" cy="16906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¿Cual es la diferencia entre las funciones de agresión y funciones creados por el DBA? Es decir funciones creadas por el usuario.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7180" y="1825625"/>
            <a:ext cx="1159002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Las funciones de agregación son funciones predefinidas en los sistemas de gestión de bases de datos que realizan operaciones matemáticas y estadísticas en los datos almacenados en una tabla y devuelven un valor resumido.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Por otro lado, las funciones creadas por el DBA (Administrador de Bases de Datos) o por los usuarios son funciones personalizadas que se crean para satisfacer necesidades específicas de la base de </a:t>
            </a:r>
            <a:r>
              <a:rPr lang="es-MX" dirty="0" smtClean="0"/>
              <a:t>datos</a:t>
            </a:r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 err="1" smtClean="0"/>
              <a:t>direncia</a:t>
            </a:r>
            <a:r>
              <a:rPr lang="es-MX" dirty="0" smtClean="0"/>
              <a:t> de estos es decir que la función de agregación están definidas y tienen una sintaxis y funcionalidad especificas  en las funciones de agregación creadas por el DBA tiene la funcionalidad para cada caso de uso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2549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qué sirve el comando USE?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Después de seleccionar una base de datos con el comando USE, todas las consultas posteriores que se ejecuten en esa sesión de conexión se aplicarán a la base de datos seleccionada.</a:t>
            </a:r>
          </a:p>
          <a:p>
            <a:pPr marL="0" indent="0">
              <a:buNone/>
            </a:pPr>
            <a:r>
              <a:rPr lang="es-MX" dirty="0"/>
              <a:t>Por ejemplo, si un usuario desea trabajar con la base de datos "ventas", debe utilizar el comando USE "ventas" para seleccionarla. A partir de ese momento, cualquier consulta que realice el usuario se aplicará a la base de datos "ventas".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89792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955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Trabajo final del hito_2 base de datos ll</vt:lpstr>
      <vt:lpstr>Manejo de conceptos </vt:lpstr>
      <vt:lpstr>¿A que se refiere cuando se habla de bases de datos relacionales? </vt:lpstr>
      <vt:lpstr>¿A que se refiere cuando se habla de bases de datos no relacionales? </vt:lpstr>
      <vt:lpstr>¿Qué es MySQL y MariaDB?. Explique si existen diferencias o son iguales, e</vt:lpstr>
      <vt:lpstr>¿Qué son las funciones de agregación?</vt:lpstr>
      <vt:lpstr>¿Qué llegaría a ser XAMPP, WAMP SERVER o LAMP?</vt:lpstr>
      <vt:lpstr>¿Cual es la diferencia entre las funciones de agresión y funciones creados por el DBA? Es decir funciones creadas por el usuario.</vt:lpstr>
      <vt:lpstr>¿Para qué sirve el comando USE? </vt:lpstr>
      <vt:lpstr>¿Que es DML y DDL? </vt:lpstr>
      <vt:lpstr>¿Qué cosas características debe de tener una función? Explique sobre el nombre, el return, parametros, etc</vt:lpstr>
      <vt:lpstr>¿Cómo crear, modificar y cómo eliminar una función?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del hito_2 base de datos ll</dc:title>
  <dc:creator>HP-Ryzen 5</dc:creator>
  <cp:lastModifiedBy>HP-Ryzen 5</cp:lastModifiedBy>
  <cp:revision>9</cp:revision>
  <dcterms:created xsi:type="dcterms:W3CDTF">2023-03-28T00:10:50Z</dcterms:created>
  <dcterms:modified xsi:type="dcterms:W3CDTF">2023-03-28T23:46:05Z</dcterms:modified>
</cp:coreProperties>
</file>