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2" r:id="rId10"/>
    <p:sldId id="263" r:id="rId11"/>
    <p:sldId id="264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DF280-4287-41F3-B4D9-7E411118DD64}" type="datetimeFigureOut">
              <a:rPr lang="ru-RU" smtClean="0"/>
              <a:pPr/>
              <a:t>28.12.2023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2C499-FA85-4949-86F5-4490BBB0C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DF280-4287-41F3-B4D9-7E411118DD64}" type="datetimeFigureOut">
              <a:rPr lang="ru-RU" smtClean="0"/>
              <a:pPr/>
              <a:t>28.12.2023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2C499-FA85-4949-86F5-4490BBB0C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DF280-4287-41F3-B4D9-7E411118DD64}" type="datetimeFigureOut">
              <a:rPr lang="ru-RU" smtClean="0"/>
              <a:pPr/>
              <a:t>28.12.2023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2C499-FA85-4949-86F5-4490BBB0C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DF280-4287-41F3-B4D9-7E411118DD64}" type="datetimeFigureOut">
              <a:rPr lang="ru-RU" smtClean="0"/>
              <a:pPr/>
              <a:t>28.12.2023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2C499-FA85-4949-86F5-4490BBB0C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DF280-4287-41F3-B4D9-7E411118DD64}" type="datetimeFigureOut">
              <a:rPr lang="ru-RU" smtClean="0"/>
              <a:pPr/>
              <a:t>28.12.2023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2C499-FA85-4949-86F5-4490BBB0C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DF280-4287-41F3-B4D9-7E411118DD64}" type="datetimeFigureOut">
              <a:rPr lang="ru-RU" smtClean="0"/>
              <a:pPr/>
              <a:t>28.12.2023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2C499-FA85-4949-86F5-4490BBB0C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DF280-4287-41F3-B4D9-7E411118DD64}" type="datetimeFigureOut">
              <a:rPr lang="ru-RU" smtClean="0"/>
              <a:pPr/>
              <a:t>28.12.2023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2C499-FA85-4949-86F5-4490BBB0C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DF280-4287-41F3-B4D9-7E411118DD64}" type="datetimeFigureOut">
              <a:rPr lang="ru-RU" smtClean="0"/>
              <a:pPr/>
              <a:t>28.12.2023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2C499-FA85-4949-86F5-4490BBB0C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DF280-4287-41F3-B4D9-7E411118DD64}" type="datetimeFigureOut">
              <a:rPr lang="ru-RU" smtClean="0"/>
              <a:pPr/>
              <a:t>28.12.2023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2C499-FA85-4949-86F5-4490BBB0C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DF280-4287-41F3-B4D9-7E411118DD64}" type="datetimeFigureOut">
              <a:rPr lang="ru-RU" smtClean="0"/>
              <a:pPr/>
              <a:t>28.12.2023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2C499-FA85-4949-86F5-4490BBB0C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DF280-4287-41F3-B4D9-7E411118DD64}" type="datetimeFigureOut">
              <a:rPr lang="ru-RU" smtClean="0"/>
              <a:pPr/>
              <a:t>28.12.2023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D2C499-FA85-4949-86F5-4490BBB0C35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D0DF280-4287-41F3-B4D9-7E411118DD64}" type="datetimeFigureOut">
              <a:rPr lang="ru-RU" smtClean="0"/>
              <a:pPr/>
              <a:t>28.12.2023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D2C499-FA85-4949-86F5-4490BBB0C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828800"/>
          </a:xfrm>
        </p:spPr>
        <p:txBody>
          <a:bodyPr/>
          <a:lstStyle/>
          <a:p>
            <a:pPr algn="ctr"/>
            <a:r>
              <a:rPr lang="ru-RU" dirty="0" smtClean="0"/>
              <a:t>Приложение терминала охранника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5943600"/>
            <a:ext cx="7772400" cy="914400"/>
          </a:xfrm>
        </p:spPr>
        <p:txBody>
          <a:bodyPr/>
          <a:lstStyle/>
          <a:p>
            <a:r>
              <a:rPr lang="ru-RU" dirty="0" smtClean="0"/>
              <a:t>ИСиТ-1б </a:t>
            </a:r>
            <a:r>
              <a:rPr lang="ru-RU" dirty="0" err="1" smtClean="0"/>
              <a:t>Торяник</a:t>
            </a:r>
            <a:r>
              <a:rPr lang="ru-RU" dirty="0" smtClean="0"/>
              <a:t> Максим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06960"/>
          </a:xfrm>
        </p:spPr>
        <p:txBody>
          <a:bodyPr>
            <a:normAutofit/>
          </a:bodyPr>
          <a:lstStyle/>
          <a:p>
            <a:endParaRPr lang="ru-RU" sz="3400" dirty="0" smtClean="0"/>
          </a:p>
          <a:p>
            <a:endParaRPr lang="ru-RU" sz="3400" dirty="0" smtClean="0"/>
          </a:p>
          <a:p>
            <a:r>
              <a:rPr lang="ru-RU" sz="3400" dirty="0" smtClean="0"/>
              <a:t>3</a:t>
            </a:r>
          </a:p>
          <a:p>
            <a:endParaRPr lang="ru-RU" sz="3400" dirty="0" smtClean="0"/>
          </a:p>
          <a:p>
            <a:endParaRPr lang="ru-RU" sz="3400" dirty="0" smtClean="0"/>
          </a:p>
          <a:p>
            <a:endParaRPr lang="ru-RU" sz="3400" dirty="0" smtClean="0"/>
          </a:p>
          <a:p>
            <a:pPr>
              <a:buNone/>
            </a:pPr>
            <a:endParaRPr lang="ru-RU" sz="3400" dirty="0" smtClean="0"/>
          </a:p>
          <a:p>
            <a:r>
              <a:rPr lang="ru-RU" sz="3400" dirty="0" smtClean="0"/>
              <a:t>4</a:t>
            </a:r>
            <a:endParaRPr lang="ru-RU" sz="3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76673"/>
            <a:ext cx="604867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717032"/>
            <a:ext cx="6252667" cy="205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3717032"/>
            <a:ext cx="212800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трелка вправо 6"/>
          <p:cNvSpPr/>
          <p:nvPr/>
        </p:nvSpPr>
        <p:spPr>
          <a:xfrm rot="18893179">
            <a:off x="5959650" y="4577878"/>
            <a:ext cx="897108" cy="224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562944"/>
          </a:xfrm>
        </p:spPr>
        <p:txBody>
          <a:bodyPr>
            <a:normAutofit/>
          </a:bodyPr>
          <a:lstStyle/>
          <a:p>
            <a:endParaRPr lang="ru-RU" sz="3400" dirty="0" smtClean="0"/>
          </a:p>
          <a:p>
            <a:r>
              <a:rPr lang="ru-RU" sz="3400" dirty="0" smtClean="0"/>
              <a:t>5</a:t>
            </a:r>
          </a:p>
          <a:p>
            <a:endParaRPr lang="ru-RU" sz="3400" dirty="0" smtClean="0"/>
          </a:p>
          <a:p>
            <a:endParaRPr lang="ru-RU" sz="3400" dirty="0" smtClean="0"/>
          </a:p>
          <a:p>
            <a:pPr>
              <a:buNone/>
            </a:pPr>
            <a:endParaRPr lang="ru-RU" sz="3400" dirty="0" smtClean="0"/>
          </a:p>
          <a:p>
            <a:pPr>
              <a:buNone/>
            </a:pPr>
            <a:endParaRPr lang="ru-RU" sz="3400" dirty="0" smtClean="0"/>
          </a:p>
          <a:p>
            <a:r>
              <a:rPr lang="ru-RU" sz="3400" dirty="0" smtClean="0"/>
              <a:t>6</a:t>
            </a:r>
            <a:endParaRPr lang="ru-RU" sz="3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48680"/>
            <a:ext cx="618001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284984"/>
            <a:ext cx="6154737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32656"/>
            <a:ext cx="8183880" cy="56349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Заключение</a:t>
            </a:r>
          </a:p>
          <a:p>
            <a:endParaRPr lang="ru-RU" sz="2400" dirty="0" smtClean="0"/>
          </a:p>
          <a:p>
            <a:r>
              <a:rPr lang="ru-RU" sz="2400" dirty="0" smtClean="0"/>
              <a:t>Приложение автоматизирует множество процессов, обеспечивая в первую очередь надежность и безопасность хранения личных данных. Благодаря этому охранники смогут уделять гораздо больше времени на свои прямые обязанности вместо бумажной волокиты. Как следствие, приложение является ценным инструментом для </a:t>
            </a:r>
            <a:r>
              <a:rPr lang="ru-RU" sz="2400" smtClean="0"/>
              <a:t>сферы охраны.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Зачем?</a:t>
            </a:r>
          </a:p>
          <a:p>
            <a:r>
              <a:rPr lang="ru-RU" sz="1800" dirty="0" smtClean="0"/>
              <a:t>Приложение создано с целью повышения эффективности работы охранников – они не будут отвлекаться на каждого гостя или сотрудника, за них всё это будет сделано автоматически.</a:t>
            </a:r>
          </a:p>
          <a:p>
            <a:endParaRPr lang="ru-RU" sz="1800" dirty="0" smtClean="0"/>
          </a:p>
          <a:p>
            <a:r>
              <a:rPr lang="ru-RU" sz="1800" dirty="0" smtClean="0"/>
              <a:t>Автоматизированные процессы обеспечивают гораздо более значительный уровень безопасности, т.к. исключают человеческий фактор.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90936"/>
          </a:xfrm>
        </p:spPr>
        <p:txBody>
          <a:bodyPr>
            <a:normAutofit/>
          </a:bodyPr>
          <a:lstStyle/>
          <a:p>
            <a:r>
              <a:rPr lang="ru-RU" dirty="0" smtClean="0"/>
              <a:t>При помощи приложения осуществляется:</a:t>
            </a:r>
          </a:p>
          <a:p>
            <a:r>
              <a:rPr lang="ru-RU" sz="1800" dirty="0" smtClean="0"/>
              <a:t>- Ведение электронного журнала всего произошедшего при помощи модуля журнала событий. В журнале содержатся все события в детальной форме, включая временные пропуска и талоны.</a:t>
            </a:r>
          </a:p>
          <a:p>
            <a:endParaRPr lang="ru-RU" sz="1800" dirty="0" smtClean="0"/>
          </a:p>
          <a:p>
            <a:r>
              <a:rPr lang="ru-RU" sz="1800" dirty="0" smtClean="0"/>
              <a:t>- Выдача временных пропусков для гостей, а также талонов на парковку, в том числе и для сотрудников. Всё это производится при помощи модуля активации. Новые номера вносятся в базу данных к остальным уже существующим.</a:t>
            </a:r>
          </a:p>
          <a:p>
            <a:endParaRPr lang="ru-RU" sz="1800" dirty="0" smtClean="0"/>
          </a:p>
          <a:p>
            <a:r>
              <a:rPr lang="ru-RU" sz="1800" dirty="0" smtClean="0"/>
              <a:t>- Управление объектами охраны производится при помощи модуля мониторинга, отслеживаются время входа и выхода сотрудников и гостей.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76872"/>
            <a:ext cx="2040260" cy="182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04664"/>
            <a:ext cx="238964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149080"/>
            <a:ext cx="2385471" cy="177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980728"/>
            <a:ext cx="36957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4509120"/>
            <a:ext cx="3371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204864"/>
            <a:ext cx="26860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Содержимое 12"/>
          <p:cNvSpPr>
            <a:spLocks noGrp="1"/>
          </p:cNvSpPr>
          <p:nvPr>
            <p:ph idx="1"/>
          </p:nvPr>
        </p:nvSpPr>
        <p:spPr>
          <a:xfrm>
            <a:off x="-180528" y="404664"/>
            <a:ext cx="8183880" cy="4187952"/>
          </a:xfrm>
        </p:spPr>
        <p:txBody>
          <a:bodyPr/>
          <a:lstStyle/>
          <a:p>
            <a:pPr algn="r"/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1988840"/>
            <a:ext cx="1728192" cy="231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789040"/>
            <a:ext cx="2952328" cy="218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764704"/>
            <a:ext cx="28575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92896"/>
            <a:ext cx="3810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76672"/>
            <a:ext cx="26384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8" y="2636912"/>
            <a:ext cx="28575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980728"/>
            <a:ext cx="275388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инструменты</a:t>
            </a:r>
          </a:p>
          <a:p>
            <a:pPr algn="ctr">
              <a:buNone/>
            </a:pPr>
            <a:endParaRPr lang="ru-RU" dirty="0" smtClean="0"/>
          </a:p>
          <a:p>
            <a:r>
              <a:rPr lang="ru-RU" dirty="0" smtClean="0"/>
              <a:t>- Язык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- Система управления базами данных </a:t>
            </a:r>
            <a:r>
              <a:rPr lang="en-US" dirty="0" smtClean="0"/>
              <a:t>SQlite3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Небольшое руководство пользователя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392987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Ну, может и не небольшое..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6624736" cy="354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32656"/>
            <a:ext cx="8183880" cy="4968552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 err="1" smtClean="0"/>
              <a:t>Тест-кейсы</a:t>
            </a:r>
            <a:endParaRPr lang="ru-RU" dirty="0" smtClean="0"/>
          </a:p>
          <a:p>
            <a:pPr>
              <a:buNone/>
            </a:pPr>
            <a:endParaRPr lang="ru-RU" sz="3400" dirty="0" smtClean="0"/>
          </a:p>
          <a:p>
            <a:pPr>
              <a:buNone/>
            </a:pPr>
            <a:endParaRPr lang="ru-RU" sz="3400" dirty="0" smtClean="0"/>
          </a:p>
          <a:p>
            <a:pPr>
              <a:buNone/>
            </a:pPr>
            <a:r>
              <a:rPr lang="ru-RU" sz="3400" dirty="0" smtClean="0"/>
              <a:t> 1</a:t>
            </a:r>
          </a:p>
          <a:p>
            <a:pPr>
              <a:buNone/>
            </a:pPr>
            <a:endParaRPr lang="ru-RU" sz="3400" dirty="0" smtClean="0"/>
          </a:p>
          <a:p>
            <a:pPr>
              <a:buNone/>
            </a:pPr>
            <a:endParaRPr lang="ru-RU" sz="3400" dirty="0" smtClean="0"/>
          </a:p>
          <a:p>
            <a:pPr>
              <a:buNone/>
            </a:pPr>
            <a:endParaRPr lang="ru-RU" sz="3400" dirty="0" smtClean="0"/>
          </a:p>
          <a:p>
            <a:pPr>
              <a:buNone/>
            </a:pPr>
            <a:endParaRPr lang="ru-RU" sz="3400" dirty="0" smtClean="0"/>
          </a:p>
          <a:p>
            <a:pPr>
              <a:buNone/>
            </a:pPr>
            <a:r>
              <a:rPr lang="ru-RU" sz="3400" dirty="0" smtClean="0"/>
              <a:t> 2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836712"/>
            <a:ext cx="714533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284984"/>
            <a:ext cx="7154863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218</TotalTime>
  <Words>218</Words>
  <Application>Microsoft Office PowerPoint</Application>
  <PresentationFormat>Экран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Аспект</vt:lpstr>
      <vt:lpstr>Приложение терминала охранника</vt:lpstr>
      <vt:lpstr>Слайд 2</vt:lpstr>
      <vt:lpstr>Слайд 3</vt:lpstr>
      <vt:lpstr>Слайд 4</vt:lpstr>
      <vt:lpstr> 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терминала охранника</dc:title>
  <dc:creator>Макс Смайлов</dc:creator>
  <cp:lastModifiedBy>Макс Смайлов</cp:lastModifiedBy>
  <cp:revision>46</cp:revision>
  <dcterms:created xsi:type="dcterms:W3CDTF">2023-12-26T12:06:47Z</dcterms:created>
  <dcterms:modified xsi:type="dcterms:W3CDTF">2023-12-27T21:51:43Z</dcterms:modified>
</cp:coreProperties>
</file>