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1" r:id="rId3"/>
    <p:sldId id="269" r:id="rId4"/>
    <p:sldId id="270" r:id="rId5"/>
    <p:sldId id="271" r:id="rId6"/>
    <p:sldId id="272" r:id="rId7"/>
    <p:sldId id="274" r:id="rId8"/>
    <p:sldId id="273" r:id="rId9"/>
    <p:sldId id="268"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F1B7114-7D9D-4271-BB66-24E0FDE70917}">
          <p14:sldIdLst>
            <p14:sldId id="256"/>
            <p14:sldId id="261"/>
            <p14:sldId id="269"/>
            <p14:sldId id="270"/>
            <p14:sldId id="271"/>
            <p14:sldId id="272"/>
            <p14:sldId id="274"/>
            <p14:sldId id="273"/>
            <p14:sldId id="268"/>
          </p14:sldIdLst>
        </p14:section>
        <p14:section name="RECURSOS" id="{065484CB-A299-47FE-9949-CBF153EDBF4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EF"/>
    <a:srgbClr val="97999B"/>
    <a:srgbClr val="25282A"/>
    <a:srgbClr val="E1E1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029789-74CA-4F8F-9651-C327989BC5D2}" type="datetimeFigureOut">
              <a:rPr lang="es-ES" smtClean="0"/>
              <a:t>14/02/2021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2C224-3235-4E73-8AFB-C15BCC70210C}" type="slidenum">
              <a:rPr lang="es-ES" smtClean="0"/>
              <a:t>‹Nº›</a:t>
            </a:fld>
            <a:endParaRPr lang="es-ES"/>
          </a:p>
        </p:txBody>
      </p:sp>
    </p:spTree>
    <p:extLst>
      <p:ext uri="{BB962C8B-B14F-4D97-AF65-F5344CB8AC3E}">
        <p14:creationId xmlns:p14="http://schemas.microsoft.com/office/powerpoint/2010/main" val="3229723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50" name="Rectángulo 49">
            <a:extLst>
              <a:ext uri="{FF2B5EF4-FFF2-40B4-BE49-F238E27FC236}">
                <a16:creationId xmlns:a16="http://schemas.microsoft.com/office/drawing/2014/main" id="{C00E98C6-BD02-41B1-A950-A46DFF6AD4A6}"/>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3177802A-8885-4FC2-AC83-D0C392414A55}"/>
              </a:ext>
            </a:extLst>
          </p:cNvPr>
          <p:cNvSpPr>
            <a:spLocks noGrp="1"/>
          </p:cNvSpPr>
          <p:nvPr>
            <p:ph type="ctrTitle"/>
          </p:nvPr>
        </p:nvSpPr>
        <p:spPr>
          <a:xfrm>
            <a:off x="592345" y="2364566"/>
            <a:ext cx="10075655" cy="1655762"/>
          </a:xfrm>
        </p:spPr>
        <p:txBody>
          <a:bodyPr anchor="t">
            <a:noAutofit/>
          </a:bodyPr>
          <a:lstStyle>
            <a:lvl1pPr algn="l">
              <a:lnSpc>
                <a:spcPct val="90000"/>
              </a:lnSpc>
              <a:defRPr sz="5400">
                <a:solidFill>
                  <a:schemeClr val="bg1"/>
                </a:solidFill>
              </a:defRPr>
            </a:lvl1pPr>
          </a:lstStyle>
          <a:p>
            <a:r>
              <a:rPr lang="es-ES" dirty="0"/>
              <a:t>Haga clic para modificar el estilo de título del patrón</a:t>
            </a:r>
          </a:p>
        </p:txBody>
      </p:sp>
      <p:sp>
        <p:nvSpPr>
          <p:cNvPr id="3" name="Subtítulo 2">
            <a:extLst>
              <a:ext uri="{FF2B5EF4-FFF2-40B4-BE49-F238E27FC236}">
                <a16:creationId xmlns:a16="http://schemas.microsoft.com/office/drawing/2014/main" id="{2EAE7393-1AB4-457A-9DB8-407FFF183D9D}"/>
              </a:ext>
            </a:extLst>
          </p:cNvPr>
          <p:cNvSpPr>
            <a:spLocks noGrp="1"/>
          </p:cNvSpPr>
          <p:nvPr>
            <p:ph type="subTitle" idx="1"/>
          </p:nvPr>
        </p:nvSpPr>
        <p:spPr>
          <a:xfrm>
            <a:off x="578069" y="3992309"/>
            <a:ext cx="10089930" cy="369485"/>
          </a:xfrm>
        </p:spPr>
        <p:txBody>
          <a:bodyPr>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p>
        </p:txBody>
      </p:sp>
      <p:grpSp>
        <p:nvGrpSpPr>
          <p:cNvPr id="30" name="Group 4">
            <a:extLst>
              <a:ext uri="{FF2B5EF4-FFF2-40B4-BE49-F238E27FC236}">
                <a16:creationId xmlns:a16="http://schemas.microsoft.com/office/drawing/2014/main" id="{4FCD2FAD-46B9-43D6-9F94-FB02DF3C6287}"/>
              </a:ext>
            </a:extLst>
          </p:cNvPr>
          <p:cNvGrpSpPr>
            <a:grpSpLocks noChangeAspect="1"/>
          </p:cNvGrpSpPr>
          <p:nvPr userDrawn="1"/>
        </p:nvGrpSpPr>
        <p:grpSpPr bwMode="auto">
          <a:xfrm>
            <a:off x="684196" y="661237"/>
            <a:ext cx="2462780" cy="519493"/>
            <a:chOff x="0" y="1350"/>
            <a:chExt cx="7680" cy="1620"/>
          </a:xfrm>
          <a:solidFill>
            <a:schemeClr val="bg1"/>
          </a:solidFill>
        </p:grpSpPr>
        <p:sp>
          <p:nvSpPr>
            <p:cNvPr id="31" name="Freeform 5">
              <a:extLst>
                <a:ext uri="{FF2B5EF4-FFF2-40B4-BE49-F238E27FC236}">
                  <a16:creationId xmlns:a16="http://schemas.microsoft.com/office/drawing/2014/main" id="{8CB60D47-5952-428C-AB41-0D5AE0E3DEB4}"/>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2" name="Freeform 6">
              <a:extLst>
                <a:ext uri="{FF2B5EF4-FFF2-40B4-BE49-F238E27FC236}">
                  <a16:creationId xmlns:a16="http://schemas.microsoft.com/office/drawing/2014/main" id="{AF157530-AF2C-4650-B37A-B91CF486497D}"/>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3" name="Freeform 7">
              <a:extLst>
                <a:ext uri="{FF2B5EF4-FFF2-40B4-BE49-F238E27FC236}">
                  <a16:creationId xmlns:a16="http://schemas.microsoft.com/office/drawing/2014/main" id="{0C76BB7B-057E-48A1-B54B-E9C30A636127}"/>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4" name="Freeform 8">
              <a:extLst>
                <a:ext uri="{FF2B5EF4-FFF2-40B4-BE49-F238E27FC236}">
                  <a16:creationId xmlns:a16="http://schemas.microsoft.com/office/drawing/2014/main" id="{CEF8E49F-EEEA-40BC-934C-DF57B4B6DB6B}"/>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5" name="Freeform 9">
              <a:extLst>
                <a:ext uri="{FF2B5EF4-FFF2-40B4-BE49-F238E27FC236}">
                  <a16:creationId xmlns:a16="http://schemas.microsoft.com/office/drawing/2014/main" id="{896D1CCC-7ABF-4F94-9252-35A12468D270}"/>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6" name="Freeform 10">
              <a:extLst>
                <a:ext uri="{FF2B5EF4-FFF2-40B4-BE49-F238E27FC236}">
                  <a16:creationId xmlns:a16="http://schemas.microsoft.com/office/drawing/2014/main" id="{3BA70EDF-2297-4B3F-920A-BDB6A82C060A}"/>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7" name="Freeform 11">
              <a:extLst>
                <a:ext uri="{FF2B5EF4-FFF2-40B4-BE49-F238E27FC236}">
                  <a16:creationId xmlns:a16="http://schemas.microsoft.com/office/drawing/2014/main" id="{630D4942-E191-4E50-A4C5-5B9B4A222F74}"/>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8" name="Freeform 12">
              <a:extLst>
                <a:ext uri="{FF2B5EF4-FFF2-40B4-BE49-F238E27FC236}">
                  <a16:creationId xmlns:a16="http://schemas.microsoft.com/office/drawing/2014/main" id="{2052709F-3C61-496A-9B6B-8C3929F104C3}"/>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9" name="Freeform 13">
              <a:extLst>
                <a:ext uri="{FF2B5EF4-FFF2-40B4-BE49-F238E27FC236}">
                  <a16:creationId xmlns:a16="http://schemas.microsoft.com/office/drawing/2014/main" id="{2991B990-CFF3-4056-A1A6-818A02E68621}"/>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0" name="Freeform 14">
              <a:extLst>
                <a:ext uri="{FF2B5EF4-FFF2-40B4-BE49-F238E27FC236}">
                  <a16:creationId xmlns:a16="http://schemas.microsoft.com/office/drawing/2014/main" id="{6473086F-7E5A-4D32-8F4B-5F6A5F6C9554}"/>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1" name="Freeform 15">
              <a:extLst>
                <a:ext uri="{FF2B5EF4-FFF2-40B4-BE49-F238E27FC236}">
                  <a16:creationId xmlns:a16="http://schemas.microsoft.com/office/drawing/2014/main" id="{E59D4D9C-F2C8-441E-9DB4-D3C5D948C5EA}"/>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2" name="Freeform 16">
              <a:extLst>
                <a:ext uri="{FF2B5EF4-FFF2-40B4-BE49-F238E27FC236}">
                  <a16:creationId xmlns:a16="http://schemas.microsoft.com/office/drawing/2014/main" id="{469F18E3-756D-43C1-9FA5-A9BB2CDA0232}"/>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3" name="Freeform 17">
              <a:extLst>
                <a:ext uri="{FF2B5EF4-FFF2-40B4-BE49-F238E27FC236}">
                  <a16:creationId xmlns:a16="http://schemas.microsoft.com/office/drawing/2014/main" id="{9F662395-F140-4EDA-B4D7-3889932EBA6F}"/>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4" name="Freeform 18">
              <a:extLst>
                <a:ext uri="{FF2B5EF4-FFF2-40B4-BE49-F238E27FC236}">
                  <a16:creationId xmlns:a16="http://schemas.microsoft.com/office/drawing/2014/main" id="{5DED0274-6D6E-44BA-B7B2-D7390E110B8E}"/>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5" name="Freeform 19">
              <a:extLst>
                <a:ext uri="{FF2B5EF4-FFF2-40B4-BE49-F238E27FC236}">
                  <a16:creationId xmlns:a16="http://schemas.microsoft.com/office/drawing/2014/main" id="{E8B601CE-E012-4528-A6AF-3BB884AB099E}"/>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46" name="Rectángulo 45">
            <a:extLst>
              <a:ext uri="{FF2B5EF4-FFF2-40B4-BE49-F238E27FC236}">
                <a16:creationId xmlns:a16="http://schemas.microsoft.com/office/drawing/2014/main" id="{DAA223D3-767B-4580-9B4D-4ACE92B4E3EB}"/>
              </a:ext>
            </a:extLst>
          </p:cNvPr>
          <p:cNvSpPr/>
          <p:nvPr userDrawn="1"/>
        </p:nvSpPr>
        <p:spPr>
          <a:xfrm>
            <a:off x="12072027" y="676384"/>
            <a:ext cx="119974" cy="501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CuadroTexto 46">
            <a:extLst>
              <a:ext uri="{FF2B5EF4-FFF2-40B4-BE49-F238E27FC236}">
                <a16:creationId xmlns:a16="http://schemas.microsoft.com/office/drawing/2014/main" id="{717883B2-5573-4059-9BFA-8FE419B6F29A}"/>
              </a:ext>
            </a:extLst>
          </p:cNvPr>
          <p:cNvSpPr txBox="1"/>
          <p:nvPr userDrawn="1"/>
        </p:nvSpPr>
        <p:spPr>
          <a:xfrm>
            <a:off x="10834544" y="708121"/>
            <a:ext cx="1182930" cy="492443"/>
          </a:xfrm>
          <a:prstGeom prst="rect">
            <a:avLst/>
          </a:prstGeom>
          <a:noFill/>
        </p:spPr>
        <p:txBody>
          <a:bodyPr wrap="square" rtlCol="0">
            <a:spAutoFit/>
          </a:bodyPr>
          <a:lstStyle/>
          <a:p>
            <a:pPr algn="r"/>
            <a:r>
              <a:rPr lang="es-ES" sz="1300" spc="110" baseline="0" dirty="0" err="1">
                <a:solidFill>
                  <a:schemeClr val="bg1"/>
                </a:solidFill>
              </a:rPr>
              <a:t>We</a:t>
            </a:r>
            <a:r>
              <a:rPr lang="es-ES" sz="1300" spc="110" baseline="0" dirty="0">
                <a:solidFill>
                  <a:schemeClr val="bg1"/>
                </a:solidFill>
              </a:rPr>
              <a:t> </a:t>
            </a:r>
            <a:r>
              <a:rPr lang="es-ES" sz="1300" spc="110" baseline="0" dirty="0" err="1">
                <a:solidFill>
                  <a:schemeClr val="bg1"/>
                </a:solidFill>
              </a:rPr>
              <a:t>make</a:t>
            </a:r>
            <a:r>
              <a:rPr lang="es-ES" sz="1300" spc="110" baseline="0" dirty="0">
                <a:solidFill>
                  <a:schemeClr val="bg1"/>
                </a:solidFill>
              </a:rPr>
              <a:t> </a:t>
            </a:r>
            <a:br>
              <a:rPr lang="es-ES" sz="1300" spc="110" baseline="0" dirty="0">
                <a:solidFill>
                  <a:schemeClr val="bg1"/>
                </a:solidFill>
              </a:rPr>
            </a:br>
            <a:r>
              <a:rPr lang="es-ES" sz="1300" spc="110" baseline="0" dirty="0" err="1">
                <a:solidFill>
                  <a:schemeClr val="bg1"/>
                </a:solidFill>
              </a:rPr>
              <a:t>it</a:t>
            </a:r>
            <a:r>
              <a:rPr lang="es-ES" sz="1300" spc="110" baseline="0" dirty="0">
                <a:solidFill>
                  <a:schemeClr val="bg1"/>
                </a:solidFill>
              </a:rPr>
              <a:t> </a:t>
            </a:r>
            <a:r>
              <a:rPr lang="es-ES" sz="1300" spc="110" baseline="0" dirty="0" err="1">
                <a:solidFill>
                  <a:schemeClr val="bg1"/>
                </a:solidFill>
              </a:rPr>
              <a:t>happen</a:t>
            </a:r>
            <a:endParaRPr lang="es-ES" sz="1300" spc="110" baseline="0" dirty="0">
              <a:solidFill>
                <a:schemeClr val="bg1"/>
              </a:solidFill>
            </a:endParaRPr>
          </a:p>
        </p:txBody>
      </p:sp>
      <p:sp>
        <p:nvSpPr>
          <p:cNvPr id="49" name="Marcador de texto 48">
            <a:extLst>
              <a:ext uri="{FF2B5EF4-FFF2-40B4-BE49-F238E27FC236}">
                <a16:creationId xmlns:a16="http://schemas.microsoft.com/office/drawing/2014/main" id="{A59F5B26-8F05-4841-B598-5C86D1FB78D5}"/>
              </a:ext>
            </a:extLst>
          </p:cNvPr>
          <p:cNvSpPr>
            <a:spLocks noGrp="1"/>
          </p:cNvSpPr>
          <p:nvPr>
            <p:ph type="body" sz="quarter" idx="13"/>
          </p:nvPr>
        </p:nvSpPr>
        <p:spPr>
          <a:xfrm>
            <a:off x="578070" y="5060145"/>
            <a:ext cx="10089930" cy="365125"/>
          </a:xfrm>
        </p:spPr>
        <p:txBody>
          <a:bodyPr>
            <a:noAutofit/>
          </a:bodyPr>
          <a:lstStyle>
            <a:lvl1pPr marL="0" indent="0">
              <a:buFontTx/>
              <a:buNone/>
              <a:defRPr sz="1800">
                <a:solidFill>
                  <a:schemeClr val="bg1"/>
                </a:solidFill>
              </a:defRPr>
            </a:lvl1pPr>
            <a:lvl2pPr marL="457200" indent="0">
              <a:buNone/>
              <a:defRPr/>
            </a:lvl2pPr>
          </a:lstStyle>
          <a:p>
            <a:pPr lvl="0"/>
            <a:r>
              <a:rPr lang="es-ES" dirty="0"/>
              <a:t>Editar los estilos de texto del patrón</a:t>
            </a:r>
          </a:p>
        </p:txBody>
      </p:sp>
      <p:sp>
        <p:nvSpPr>
          <p:cNvPr id="7" name="CuadroTexto 6">
            <a:extLst>
              <a:ext uri="{FF2B5EF4-FFF2-40B4-BE49-F238E27FC236}">
                <a16:creationId xmlns:a16="http://schemas.microsoft.com/office/drawing/2014/main" id="{5CF1F1B9-0DF8-49D0-9F65-2C21208561D2}"/>
              </a:ext>
            </a:extLst>
          </p:cNvPr>
          <p:cNvSpPr txBox="1"/>
          <p:nvPr userDrawn="1"/>
        </p:nvSpPr>
        <p:spPr>
          <a:xfrm>
            <a:off x="609723" y="6169688"/>
            <a:ext cx="1038208" cy="353943"/>
          </a:xfrm>
          <a:prstGeom prst="rect">
            <a:avLst/>
          </a:prstGeom>
          <a:noFill/>
        </p:spPr>
        <p:txBody>
          <a:bodyPr wrap="square" rtlCol="0">
            <a:spAutoFit/>
          </a:bodyPr>
          <a:lstStyle/>
          <a:p>
            <a:r>
              <a:rPr lang="es-ES" sz="1700" dirty="0">
                <a:solidFill>
                  <a:schemeClr val="bg1"/>
                </a:solidFill>
              </a:rPr>
              <a:t>eae.es</a:t>
            </a:r>
          </a:p>
        </p:txBody>
      </p:sp>
    </p:spTree>
    <p:extLst>
      <p:ext uri="{BB962C8B-B14F-4D97-AF65-F5344CB8AC3E}">
        <p14:creationId xmlns:p14="http://schemas.microsoft.com/office/powerpoint/2010/main" val="55860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NTERIOR TEXTO Y 4 FO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5" y="812442"/>
            <a:ext cx="2779100"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accent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accent2"/>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5" name="Marcador de posición de imagen 24">
            <a:extLst>
              <a:ext uri="{FF2B5EF4-FFF2-40B4-BE49-F238E27FC236}">
                <a16:creationId xmlns:a16="http://schemas.microsoft.com/office/drawing/2014/main" id="{7034074C-8100-4115-B7E9-7440D567E045}"/>
              </a:ext>
            </a:extLst>
          </p:cNvPr>
          <p:cNvSpPr>
            <a:spLocks noGrp="1"/>
          </p:cNvSpPr>
          <p:nvPr>
            <p:ph type="pic" sz="quarter" idx="13"/>
          </p:nvPr>
        </p:nvSpPr>
        <p:spPr>
          <a:xfrm>
            <a:off x="3304347" y="914399"/>
            <a:ext cx="2728705" cy="3369954"/>
          </a:xfrm>
        </p:spPr>
        <p:txBody>
          <a:bodyPr>
            <a:normAutofit/>
          </a:bodyPr>
          <a:lstStyle>
            <a:lvl1pPr marL="0" indent="0" algn="ctr">
              <a:buFontTx/>
              <a:buNone/>
              <a:defRPr sz="1200"/>
            </a:lvl1pPr>
          </a:lstStyle>
          <a:p>
            <a:endParaRPr lang="es-ES" dirty="0"/>
          </a:p>
        </p:txBody>
      </p:sp>
      <p:sp>
        <p:nvSpPr>
          <p:cNvPr id="33" name="Rectángulo 32">
            <a:extLst>
              <a:ext uri="{FF2B5EF4-FFF2-40B4-BE49-F238E27FC236}">
                <a16:creationId xmlns:a16="http://schemas.microsoft.com/office/drawing/2014/main" id="{BFE38D3E-43C6-4674-832F-CD4525D6CF71}"/>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Marcador de texto 33">
            <a:extLst>
              <a:ext uri="{FF2B5EF4-FFF2-40B4-BE49-F238E27FC236}">
                <a16:creationId xmlns:a16="http://schemas.microsoft.com/office/drawing/2014/main" id="{85069A5B-7F06-4394-BF0D-097B0BA882B4}"/>
              </a:ext>
            </a:extLst>
          </p:cNvPr>
          <p:cNvSpPr>
            <a:spLocks noGrp="1"/>
          </p:cNvSpPr>
          <p:nvPr>
            <p:ph type="body" sz="quarter" idx="18" hasCustomPrompt="1"/>
          </p:nvPr>
        </p:nvSpPr>
        <p:spPr>
          <a:xfrm>
            <a:off x="3307381" y="4288711"/>
            <a:ext cx="2725671" cy="1911121"/>
          </a:xfrm>
          <a:solidFill>
            <a:srgbClr val="F0F0EF"/>
          </a:solidFill>
        </p:spPr>
        <p:txBody>
          <a:bodyPr lIns="288000" tIns="216000" rIns="288000" bIns="216000"/>
          <a:lstStyle>
            <a:lvl1pPr marL="0" indent="0" algn="l">
              <a:spcBef>
                <a:spcPts val="0"/>
              </a:spcBef>
              <a:spcAft>
                <a:spcPts val="600"/>
              </a:spcAft>
              <a:buFontTx/>
              <a:buNone/>
              <a:defRPr lang="es-ES" sz="2000" kern="1200" spc="70" baseline="0" dirty="0" smtClean="0">
                <a:solidFill>
                  <a:schemeClr val="tx1"/>
                </a:solidFill>
                <a:latin typeface="+mj-lt"/>
                <a:ea typeface="+mj-ea"/>
                <a:cs typeface="+mj-cs"/>
              </a:defRPr>
            </a:lvl1pPr>
            <a:lvl2pPr marL="0" indent="0" algn="l">
              <a:lnSpc>
                <a:spcPct val="100000"/>
              </a:lnSpc>
              <a:spcBef>
                <a:spcPts val="0"/>
              </a:spcBef>
              <a:buFontTx/>
              <a:buNone/>
              <a:defRPr sz="1200">
                <a:solidFill>
                  <a:schemeClr val="tx1"/>
                </a:solidFill>
              </a:defRPr>
            </a:lvl2pPr>
          </a:lstStyle>
          <a:p>
            <a:pPr lvl="0"/>
            <a:r>
              <a:rPr lang="es-ES" dirty="0"/>
              <a:t>1. Titular Foto</a:t>
            </a:r>
          </a:p>
          <a:p>
            <a:pPr lvl="1"/>
            <a:r>
              <a:rPr lang="es-ES" dirty="0"/>
              <a:t>Segundo nivel</a:t>
            </a:r>
          </a:p>
        </p:txBody>
      </p:sp>
      <p:sp>
        <p:nvSpPr>
          <p:cNvPr id="31" name="Marcador de posición de imagen 24">
            <a:extLst>
              <a:ext uri="{FF2B5EF4-FFF2-40B4-BE49-F238E27FC236}">
                <a16:creationId xmlns:a16="http://schemas.microsoft.com/office/drawing/2014/main" id="{206976CC-CD0E-4B33-BE5F-94D978124EA8}"/>
              </a:ext>
            </a:extLst>
          </p:cNvPr>
          <p:cNvSpPr>
            <a:spLocks noGrp="1"/>
          </p:cNvSpPr>
          <p:nvPr>
            <p:ph type="pic" sz="quarter" idx="19"/>
          </p:nvPr>
        </p:nvSpPr>
        <p:spPr>
          <a:xfrm>
            <a:off x="6101335" y="914399"/>
            <a:ext cx="2728705" cy="3369954"/>
          </a:xfrm>
        </p:spPr>
        <p:txBody>
          <a:bodyPr>
            <a:normAutofit/>
          </a:bodyPr>
          <a:lstStyle>
            <a:lvl1pPr marL="0" indent="0" algn="ctr">
              <a:buFontTx/>
              <a:buNone/>
              <a:defRPr sz="1200"/>
            </a:lvl1pPr>
          </a:lstStyle>
          <a:p>
            <a:endParaRPr lang="es-ES" dirty="0"/>
          </a:p>
        </p:txBody>
      </p:sp>
      <p:sp>
        <p:nvSpPr>
          <p:cNvPr id="32" name="Marcador de texto 33">
            <a:extLst>
              <a:ext uri="{FF2B5EF4-FFF2-40B4-BE49-F238E27FC236}">
                <a16:creationId xmlns:a16="http://schemas.microsoft.com/office/drawing/2014/main" id="{C1853E97-4C8B-47C0-8AEF-C8F15C3E5BE7}"/>
              </a:ext>
            </a:extLst>
          </p:cNvPr>
          <p:cNvSpPr>
            <a:spLocks noGrp="1"/>
          </p:cNvSpPr>
          <p:nvPr>
            <p:ph type="body" sz="quarter" idx="20" hasCustomPrompt="1"/>
          </p:nvPr>
        </p:nvSpPr>
        <p:spPr>
          <a:xfrm>
            <a:off x="6104369" y="4288711"/>
            <a:ext cx="2725671" cy="1911121"/>
          </a:xfrm>
          <a:solidFill>
            <a:srgbClr val="F0F0EF"/>
          </a:solidFill>
        </p:spPr>
        <p:txBody>
          <a:bodyPr lIns="288000" tIns="216000" rIns="288000" bIns="216000"/>
          <a:lstStyle>
            <a:lvl1pPr marL="0" indent="0" algn="l">
              <a:spcBef>
                <a:spcPts val="0"/>
              </a:spcBef>
              <a:spcAft>
                <a:spcPts val="600"/>
              </a:spcAft>
              <a:buFontTx/>
              <a:buNone/>
              <a:defRPr lang="es-ES" sz="2000" kern="1200" spc="70" baseline="0" dirty="0" smtClean="0">
                <a:solidFill>
                  <a:schemeClr val="tx1"/>
                </a:solidFill>
                <a:latin typeface="+mj-lt"/>
                <a:ea typeface="+mj-ea"/>
                <a:cs typeface="+mj-cs"/>
              </a:defRPr>
            </a:lvl1pPr>
            <a:lvl2pPr marL="0" indent="0" algn="l">
              <a:lnSpc>
                <a:spcPct val="100000"/>
              </a:lnSpc>
              <a:spcBef>
                <a:spcPts val="0"/>
              </a:spcBef>
              <a:buFontTx/>
              <a:buNone/>
              <a:defRPr sz="1200">
                <a:solidFill>
                  <a:schemeClr val="tx1"/>
                </a:solidFill>
              </a:defRPr>
            </a:lvl2pPr>
          </a:lstStyle>
          <a:p>
            <a:pPr lvl="0"/>
            <a:r>
              <a:rPr lang="es-ES" dirty="0"/>
              <a:t>1. Titular Foto</a:t>
            </a:r>
          </a:p>
          <a:p>
            <a:pPr lvl="1"/>
            <a:r>
              <a:rPr lang="es-ES" dirty="0"/>
              <a:t>Segundo nivel</a:t>
            </a:r>
          </a:p>
        </p:txBody>
      </p:sp>
      <p:sp>
        <p:nvSpPr>
          <p:cNvPr id="39" name="Marcador de posición de imagen 24">
            <a:extLst>
              <a:ext uri="{FF2B5EF4-FFF2-40B4-BE49-F238E27FC236}">
                <a16:creationId xmlns:a16="http://schemas.microsoft.com/office/drawing/2014/main" id="{626690C8-C647-4FFD-8386-68C144E05FA4}"/>
              </a:ext>
            </a:extLst>
          </p:cNvPr>
          <p:cNvSpPr>
            <a:spLocks noGrp="1"/>
          </p:cNvSpPr>
          <p:nvPr>
            <p:ph type="pic" sz="quarter" idx="21"/>
          </p:nvPr>
        </p:nvSpPr>
        <p:spPr>
          <a:xfrm>
            <a:off x="8898323" y="914399"/>
            <a:ext cx="2728705" cy="3369954"/>
          </a:xfrm>
        </p:spPr>
        <p:txBody>
          <a:bodyPr>
            <a:normAutofit/>
          </a:bodyPr>
          <a:lstStyle>
            <a:lvl1pPr marL="0" indent="0" algn="ctr">
              <a:buFontTx/>
              <a:buNone/>
              <a:defRPr sz="1200"/>
            </a:lvl1pPr>
          </a:lstStyle>
          <a:p>
            <a:endParaRPr lang="es-ES" dirty="0"/>
          </a:p>
        </p:txBody>
      </p:sp>
      <p:sp>
        <p:nvSpPr>
          <p:cNvPr id="40" name="Marcador de texto 33">
            <a:extLst>
              <a:ext uri="{FF2B5EF4-FFF2-40B4-BE49-F238E27FC236}">
                <a16:creationId xmlns:a16="http://schemas.microsoft.com/office/drawing/2014/main" id="{BB844BB9-80C9-40A0-9B22-C38FA8C6A6D3}"/>
              </a:ext>
            </a:extLst>
          </p:cNvPr>
          <p:cNvSpPr>
            <a:spLocks noGrp="1"/>
          </p:cNvSpPr>
          <p:nvPr>
            <p:ph type="body" sz="quarter" idx="22" hasCustomPrompt="1"/>
          </p:nvPr>
        </p:nvSpPr>
        <p:spPr>
          <a:xfrm>
            <a:off x="8901357" y="4288711"/>
            <a:ext cx="2725671" cy="1911121"/>
          </a:xfrm>
          <a:solidFill>
            <a:srgbClr val="F0F0EF"/>
          </a:solidFill>
        </p:spPr>
        <p:txBody>
          <a:bodyPr lIns="288000" tIns="216000" rIns="288000" bIns="216000"/>
          <a:lstStyle>
            <a:lvl1pPr marL="0" indent="0" algn="l">
              <a:spcBef>
                <a:spcPts val="0"/>
              </a:spcBef>
              <a:spcAft>
                <a:spcPts val="600"/>
              </a:spcAft>
              <a:buFontTx/>
              <a:buNone/>
              <a:defRPr lang="es-ES" sz="2000" kern="1200" spc="70" baseline="0" dirty="0" smtClean="0">
                <a:solidFill>
                  <a:schemeClr val="tx1"/>
                </a:solidFill>
                <a:latin typeface="+mj-lt"/>
                <a:ea typeface="+mj-ea"/>
                <a:cs typeface="+mj-cs"/>
              </a:defRPr>
            </a:lvl1pPr>
            <a:lvl2pPr marL="0" indent="0" algn="l">
              <a:lnSpc>
                <a:spcPct val="100000"/>
              </a:lnSpc>
              <a:spcBef>
                <a:spcPts val="0"/>
              </a:spcBef>
              <a:buFontTx/>
              <a:buNone/>
              <a:defRPr sz="1200">
                <a:solidFill>
                  <a:schemeClr val="tx1"/>
                </a:solidFill>
              </a:defRPr>
            </a:lvl2pPr>
          </a:lstStyle>
          <a:p>
            <a:pPr lvl="0"/>
            <a:r>
              <a:rPr lang="es-ES" dirty="0"/>
              <a:t>1. Titular Foto</a:t>
            </a:r>
          </a:p>
          <a:p>
            <a:pPr lvl="1"/>
            <a:r>
              <a:rPr lang="es-ES" dirty="0"/>
              <a:t>Segundo nivel</a:t>
            </a:r>
          </a:p>
        </p:txBody>
      </p:sp>
      <p:sp>
        <p:nvSpPr>
          <p:cNvPr id="34" name="Marcador de texto 39">
            <a:extLst>
              <a:ext uri="{FF2B5EF4-FFF2-40B4-BE49-F238E27FC236}">
                <a16:creationId xmlns:a16="http://schemas.microsoft.com/office/drawing/2014/main" id="{6EB11B23-C1EF-4EA2-AF98-0E33B1EE6C20}"/>
              </a:ext>
            </a:extLst>
          </p:cNvPr>
          <p:cNvSpPr>
            <a:spLocks noGrp="1"/>
          </p:cNvSpPr>
          <p:nvPr>
            <p:ph type="body" sz="quarter" idx="23"/>
          </p:nvPr>
        </p:nvSpPr>
        <p:spPr>
          <a:xfrm>
            <a:off x="395063" y="1683725"/>
            <a:ext cx="2764202" cy="4515415"/>
          </a:xfrm>
        </p:spPr>
        <p:txBody>
          <a:bodyPr>
            <a:normAutofit/>
          </a:bodyPr>
          <a:lstStyle>
            <a:lvl1pPr marL="0" indent="0">
              <a:lnSpc>
                <a:spcPct val="100000"/>
              </a:lnSpc>
              <a:buFontTx/>
              <a:buNone/>
              <a:defRPr lang="es-ES" sz="1500" kern="1200" spc="-30" baseline="0" smtClean="0">
                <a:solidFill>
                  <a:schemeClr val="tx2">
                    <a:lumMod val="75000"/>
                  </a:schemeClr>
                </a:solidFill>
                <a:latin typeface="+mn-lt"/>
                <a:ea typeface="+mn-ea"/>
                <a:cs typeface="+mn-cs"/>
              </a:defRPr>
            </a:lvl1pPr>
            <a:lvl2pPr marL="457200" indent="0">
              <a:buFontTx/>
              <a:buNone/>
              <a:defRPr lang="es-ES" sz="1900" kern="1200" smtClean="0">
                <a:solidFill>
                  <a:schemeClr val="accent2"/>
                </a:solidFill>
                <a:latin typeface="+mn-lt"/>
                <a:ea typeface="+mn-ea"/>
                <a:cs typeface="+mn-cs"/>
              </a:defRPr>
            </a:lvl2pPr>
            <a:lvl3pPr marL="914400" indent="0">
              <a:buFontTx/>
              <a:buNone/>
              <a:defRPr lang="es-ES" sz="1900" kern="1200" smtClean="0">
                <a:solidFill>
                  <a:schemeClr val="accent2"/>
                </a:solidFill>
                <a:latin typeface="+mn-lt"/>
                <a:ea typeface="+mn-ea"/>
                <a:cs typeface="+mn-cs"/>
              </a:defRPr>
            </a:lvl3pPr>
            <a:lvl4pPr marL="1371600" indent="0">
              <a:buFontTx/>
              <a:buNone/>
              <a:defRPr lang="es-ES" sz="1900" kern="1200" smtClean="0">
                <a:solidFill>
                  <a:schemeClr val="accent2"/>
                </a:solidFill>
                <a:latin typeface="+mn-lt"/>
                <a:ea typeface="+mn-ea"/>
                <a:cs typeface="+mn-cs"/>
              </a:defRPr>
            </a:lvl4pPr>
            <a:lvl5pPr marL="1828800" indent="0">
              <a:buFontTx/>
              <a:buNone/>
              <a:defRPr lang="es-ES" sz="1900" kern="1200">
                <a:solidFill>
                  <a:schemeClr val="accent2"/>
                </a:solidFill>
                <a:latin typeface="+mn-lt"/>
                <a:ea typeface="+mn-ea"/>
                <a:cs typeface="+mn-cs"/>
              </a:defRPr>
            </a:lvl5pPr>
          </a:lstStyle>
          <a:p>
            <a:pPr lvl="0"/>
            <a:r>
              <a:rPr lang="es-ES" dirty="0"/>
              <a:t>Editar los estilos de texto del patrón</a:t>
            </a:r>
          </a:p>
        </p:txBody>
      </p:sp>
    </p:spTree>
    <p:extLst>
      <p:ext uri="{BB962C8B-B14F-4D97-AF65-F5344CB8AC3E}">
        <p14:creationId xmlns:p14="http://schemas.microsoft.com/office/powerpoint/2010/main" val="294231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 3 PUNTOS">
    <p:spTree>
      <p:nvGrpSpPr>
        <p:cNvPr id="1" name=""/>
        <p:cNvGrpSpPr/>
        <p:nvPr/>
      </p:nvGrpSpPr>
      <p:grpSpPr>
        <a:xfrm>
          <a:off x="0" y="0"/>
          <a:ext cx="0" cy="0"/>
          <a:chOff x="0" y="0"/>
          <a:chExt cx="0" cy="0"/>
        </a:xfrm>
      </p:grpSpPr>
      <p:sp>
        <p:nvSpPr>
          <p:cNvPr id="35" name="Rectángulo 34">
            <a:extLst>
              <a:ext uri="{FF2B5EF4-FFF2-40B4-BE49-F238E27FC236}">
                <a16:creationId xmlns:a16="http://schemas.microsoft.com/office/drawing/2014/main" id="{AD9C6370-8D93-4036-B44D-724728AE0573}"/>
              </a:ext>
            </a:extLst>
          </p:cNvPr>
          <p:cNvSpPr/>
          <p:nvPr userDrawn="1"/>
        </p:nvSpPr>
        <p:spPr>
          <a:xfrm>
            <a:off x="5222569" y="906308"/>
            <a:ext cx="6527066" cy="1780248"/>
          </a:xfrm>
          <a:prstGeom prst="rect">
            <a:avLst/>
          </a:prstGeom>
          <a:solidFill>
            <a:srgbClr val="F0F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C4F825AF-28ED-4F9D-AB6F-81A143126D0F}"/>
              </a:ext>
            </a:extLst>
          </p:cNvPr>
          <p:cNvSpPr/>
          <p:nvPr userDrawn="1"/>
        </p:nvSpPr>
        <p:spPr>
          <a:xfrm>
            <a:off x="4256411" y="906308"/>
            <a:ext cx="979823" cy="1780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59441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accent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accent2"/>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36" name="Marcador de texto 35">
            <a:extLst>
              <a:ext uri="{FF2B5EF4-FFF2-40B4-BE49-F238E27FC236}">
                <a16:creationId xmlns:a16="http://schemas.microsoft.com/office/drawing/2014/main" id="{A6FCC31B-0AE1-4146-BF18-8739859AA77D}"/>
              </a:ext>
            </a:extLst>
          </p:cNvPr>
          <p:cNvSpPr>
            <a:spLocks noGrp="1"/>
          </p:cNvSpPr>
          <p:nvPr>
            <p:ph type="body" sz="quarter" idx="13" hasCustomPrompt="1"/>
          </p:nvPr>
        </p:nvSpPr>
        <p:spPr>
          <a:xfrm>
            <a:off x="4349027" y="1249606"/>
            <a:ext cx="752926" cy="1140752"/>
          </a:xfrm>
        </p:spPr>
        <p:txBody>
          <a:bodyPr anchor="ctr">
            <a:noAutofit/>
          </a:bodyPr>
          <a:lstStyle>
            <a:lvl1pPr marL="0" indent="0" algn="ctr">
              <a:buFontTx/>
              <a:buNone/>
              <a:defRPr sz="6000">
                <a:solidFill>
                  <a:schemeClr val="bg1"/>
                </a:solidFill>
              </a:defRPr>
            </a:lvl1pPr>
            <a:lvl5pPr>
              <a:defRPr/>
            </a:lvl5pPr>
          </a:lstStyle>
          <a:p>
            <a:pPr lvl="0"/>
            <a:r>
              <a:rPr lang="es-ES" dirty="0"/>
              <a:t>0</a:t>
            </a:r>
          </a:p>
        </p:txBody>
      </p:sp>
      <p:sp>
        <p:nvSpPr>
          <p:cNvPr id="40" name="Marcador de texto 39">
            <a:extLst>
              <a:ext uri="{FF2B5EF4-FFF2-40B4-BE49-F238E27FC236}">
                <a16:creationId xmlns:a16="http://schemas.microsoft.com/office/drawing/2014/main" id="{69CABE84-AA2B-498A-A19D-F0F6D08236AB}"/>
              </a:ext>
            </a:extLst>
          </p:cNvPr>
          <p:cNvSpPr>
            <a:spLocks noGrp="1"/>
          </p:cNvSpPr>
          <p:nvPr>
            <p:ph type="body" sz="quarter" idx="16"/>
          </p:nvPr>
        </p:nvSpPr>
        <p:spPr>
          <a:xfrm>
            <a:off x="5618527" y="1264627"/>
            <a:ext cx="5764176" cy="1238250"/>
          </a:xfrm>
        </p:spPr>
        <p:txBody>
          <a:bodyPr>
            <a:normAutofit/>
          </a:bodyPr>
          <a:lstStyle>
            <a:lvl1pPr marL="0" indent="0">
              <a:lnSpc>
                <a:spcPct val="100000"/>
              </a:lnSpc>
              <a:buFontTx/>
              <a:buNone/>
              <a:defRPr sz="1900">
                <a:solidFill>
                  <a:schemeClr val="accent2"/>
                </a:solidFill>
              </a:defRPr>
            </a:lvl1pPr>
            <a:lvl2pPr marL="457200" indent="0">
              <a:buFontTx/>
              <a:buNone/>
              <a:defRPr sz="1600">
                <a:solidFill>
                  <a:schemeClr val="accent1"/>
                </a:solidFill>
              </a:defRPr>
            </a:lvl2pPr>
            <a:lvl3pPr marL="914400" indent="0">
              <a:buFontTx/>
              <a:buNone/>
              <a:defRPr sz="1400">
                <a:solidFill>
                  <a:schemeClr val="accent1"/>
                </a:solidFill>
              </a:defRPr>
            </a:lvl3pPr>
            <a:lvl4pPr marL="1371600" indent="0">
              <a:buFontTx/>
              <a:buNone/>
              <a:defRPr sz="1200">
                <a:solidFill>
                  <a:schemeClr val="accent1"/>
                </a:solidFill>
              </a:defRPr>
            </a:lvl4pPr>
            <a:lvl5pPr marL="1828800" indent="0">
              <a:buFontTx/>
              <a:buNone/>
              <a:defRPr sz="1200">
                <a:solidFill>
                  <a:schemeClr val="accent1"/>
                </a:solidFill>
              </a:defRPr>
            </a:lvl5pPr>
          </a:lstStyle>
          <a:p>
            <a:pPr lvl="0"/>
            <a:r>
              <a:rPr lang="es-ES" dirty="0"/>
              <a:t>Editar los estilos de texto del patrón</a:t>
            </a:r>
          </a:p>
        </p:txBody>
      </p:sp>
      <p:sp>
        <p:nvSpPr>
          <p:cNvPr id="30" name="Rectángulo 29">
            <a:extLst>
              <a:ext uri="{FF2B5EF4-FFF2-40B4-BE49-F238E27FC236}">
                <a16:creationId xmlns:a16="http://schemas.microsoft.com/office/drawing/2014/main" id="{757E1141-04B1-4B22-8047-5BEF14EF6BEA}"/>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Rectángulo 42">
            <a:extLst>
              <a:ext uri="{FF2B5EF4-FFF2-40B4-BE49-F238E27FC236}">
                <a16:creationId xmlns:a16="http://schemas.microsoft.com/office/drawing/2014/main" id="{7FBD128E-23E0-4FF5-B035-E78FB2C11861}"/>
              </a:ext>
            </a:extLst>
          </p:cNvPr>
          <p:cNvSpPr/>
          <p:nvPr userDrawn="1"/>
        </p:nvSpPr>
        <p:spPr>
          <a:xfrm>
            <a:off x="5222569" y="2709228"/>
            <a:ext cx="6527066" cy="1780248"/>
          </a:xfrm>
          <a:prstGeom prst="rect">
            <a:avLst/>
          </a:prstGeom>
          <a:solidFill>
            <a:srgbClr val="F0F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Rectángulo 43">
            <a:extLst>
              <a:ext uri="{FF2B5EF4-FFF2-40B4-BE49-F238E27FC236}">
                <a16:creationId xmlns:a16="http://schemas.microsoft.com/office/drawing/2014/main" id="{22A9361C-0E83-46A7-8522-43EF7571FFC8}"/>
              </a:ext>
            </a:extLst>
          </p:cNvPr>
          <p:cNvSpPr/>
          <p:nvPr userDrawn="1"/>
        </p:nvSpPr>
        <p:spPr>
          <a:xfrm>
            <a:off x="4256411" y="2709228"/>
            <a:ext cx="979823" cy="1780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Marcador de texto 35">
            <a:extLst>
              <a:ext uri="{FF2B5EF4-FFF2-40B4-BE49-F238E27FC236}">
                <a16:creationId xmlns:a16="http://schemas.microsoft.com/office/drawing/2014/main" id="{F5B71259-9AD8-4E45-8858-46C037934133}"/>
              </a:ext>
            </a:extLst>
          </p:cNvPr>
          <p:cNvSpPr>
            <a:spLocks noGrp="1"/>
          </p:cNvSpPr>
          <p:nvPr>
            <p:ph type="body" sz="quarter" idx="17" hasCustomPrompt="1"/>
          </p:nvPr>
        </p:nvSpPr>
        <p:spPr>
          <a:xfrm>
            <a:off x="4349027" y="3052526"/>
            <a:ext cx="752926" cy="1140752"/>
          </a:xfrm>
        </p:spPr>
        <p:txBody>
          <a:bodyPr anchor="ctr">
            <a:noAutofit/>
          </a:bodyPr>
          <a:lstStyle>
            <a:lvl1pPr marL="0" indent="0" algn="ctr">
              <a:buFontTx/>
              <a:buNone/>
              <a:defRPr sz="6000">
                <a:solidFill>
                  <a:schemeClr val="bg1"/>
                </a:solidFill>
              </a:defRPr>
            </a:lvl1pPr>
            <a:lvl5pPr>
              <a:defRPr/>
            </a:lvl5pPr>
          </a:lstStyle>
          <a:p>
            <a:pPr lvl="0"/>
            <a:r>
              <a:rPr lang="es-ES" dirty="0"/>
              <a:t>0</a:t>
            </a:r>
          </a:p>
        </p:txBody>
      </p:sp>
      <p:sp>
        <p:nvSpPr>
          <p:cNvPr id="46" name="Marcador de texto 39">
            <a:extLst>
              <a:ext uri="{FF2B5EF4-FFF2-40B4-BE49-F238E27FC236}">
                <a16:creationId xmlns:a16="http://schemas.microsoft.com/office/drawing/2014/main" id="{2BBE8BA2-6065-4C1E-87D6-348EDD13D407}"/>
              </a:ext>
            </a:extLst>
          </p:cNvPr>
          <p:cNvSpPr>
            <a:spLocks noGrp="1"/>
          </p:cNvSpPr>
          <p:nvPr>
            <p:ph type="body" sz="quarter" idx="18"/>
          </p:nvPr>
        </p:nvSpPr>
        <p:spPr>
          <a:xfrm>
            <a:off x="5618527" y="3067547"/>
            <a:ext cx="5764176" cy="1238250"/>
          </a:xfrm>
        </p:spPr>
        <p:txBody>
          <a:bodyPr>
            <a:normAutofit/>
          </a:bodyPr>
          <a:lstStyle>
            <a:lvl1pPr marL="0" indent="0">
              <a:lnSpc>
                <a:spcPct val="100000"/>
              </a:lnSpc>
              <a:buFontTx/>
              <a:buNone/>
              <a:defRPr sz="1900">
                <a:solidFill>
                  <a:schemeClr val="accent2"/>
                </a:solidFill>
              </a:defRPr>
            </a:lvl1pPr>
            <a:lvl2pPr marL="457200" indent="0">
              <a:buFontTx/>
              <a:buNone/>
              <a:defRPr sz="1600">
                <a:solidFill>
                  <a:schemeClr val="accent1"/>
                </a:solidFill>
              </a:defRPr>
            </a:lvl2pPr>
            <a:lvl3pPr marL="914400" indent="0">
              <a:buFontTx/>
              <a:buNone/>
              <a:defRPr sz="1400">
                <a:solidFill>
                  <a:schemeClr val="accent1"/>
                </a:solidFill>
              </a:defRPr>
            </a:lvl3pPr>
            <a:lvl4pPr marL="1371600" indent="0">
              <a:buFontTx/>
              <a:buNone/>
              <a:defRPr sz="1200">
                <a:solidFill>
                  <a:schemeClr val="accent1"/>
                </a:solidFill>
              </a:defRPr>
            </a:lvl4pPr>
            <a:lvl5pPr marL="1828800" indent="0">
              <a:buFontTx/>
              <a:buNone/>
              <a:defRPr sz="1200">
                <a:solidFill>
                  <a:schemeClr val="accent1"/>
                </a:solidFill>
              </a:defRPr>
            </a:lvl5pPr>
          </a:lstStyle>
          <a:p>
            <a:pPr lvl="0"/>
            <a:r>
              <a:rPr lang="es-ES" dirty="0"/>
              <a:t>Editar los estilos de texto del patrón</a:t>
            </a:r>
          </a:p>
        </p:txBody>
      </p:sp>
      <p:sp>
        <p:nvSpPr>
          <p:cNvPr id="47" name="Rectángulo 46">
            <a:extLst>
              <a:ext uri="{FF2B5EF4-FFF2-40B4-BE49-F238E27FC236}">
                <a16:creationId xmlns:a16="http://schemas.microsoft.com/office/drawing/2014/main" id="{67EE916B-5789-4A99-947E-6460B9ACE039}"/>
              </a:ext>
            </a:extLst>
          </p:cNvPr>
          <p:cNvSpPr/>
          <p:nvPr userDrawn="1"/>
        </p:nvSpPr>
        <p:spPr>
          <a:xfrm>
            <a:off x="5222569" y="4512148"/>
            <a:ext cx="6527066" cy="1780248"/>
          </a:xfrm>
          <a:prstGeom prst="rect">
            <a:avLst/>
          </a:prstGeom>
          <a:solidFill>
            <a:srgbClr val="F0F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Rectángulo 47">
            <a:extLst>
              <a:ext uri="{FF2B5EF4-FFF2-40B4-BE49-F238E27FC236}">
                <a16:creationId xmlns:a16="http://schemas.microsoft.com/office/drawing/2014/main" id="{1F482A13-B36E-479B-8225-BBBD2F936FD1}"/>
              </a:ext>
            </a:extLst>
          </p:cNvPr>
          <p:cNvSpPr/>
          <p:nvPr userDrawn="1"/>
        </p:nvSpPr>
        <p:spPr>
          <a:xfrm>
            <a:off x="4256411" y="4512148"/>
            <a:ext cx="979823" cy="1780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Marcador de texto 35">
            <a:extLst>
              <a:ext uri="{FF2B5EF4-FFF2-40B4-BE49-F238E27FC236}">
                <a16:creationId xmlns:a16="http://schemas.microsoft.com/office/drawing/2014/main" id="{A2EE6353-C396-40F6-A82A-5DE461B6B5FF}"/>
              </a:ext>
            </a:extLst>
          </p:cNvPr>
          <p:cNvSpPr>
            <a:spLocks noGrp="1"/>
          </p:cNvSpPr>
          <p:nvPr>
            <p:ph type="body" sz="quarter" idx="19" hasCustomPrompt="1"/>
          </p:nvPr>
        </p:nvSpPr>
        <p:spPr>
          <a:xfrm>
            <a:off x="4349027" y="4855446"/>
            <a:ext cx="752926" cy="1140752"/>
          </a:xfrm>
        </p:spPr>
        <p:txBody>
          <a:bodyPr anchor="ctr">
            <a:noAutofit/>
          </a:bodyPr>
          <a:lstStyle>
            <a:lvl1pPr marL="0" indent="0" algn="ctr">
              <a:buFontTx/>
              <a:buNone/>
              <a:defRPr sz="6000">
                <a:solidFill>
                  <a:schemeClr val="bg1"/>
                </a:solidFill>
              </a:defRPr>
            </a:lvl1pPr>
            <a:lvl5pPr>
              <a:defRPr/>
            </a:lvl5pPr>
          </a:lstStyle>
          <a:p>
            <a:pPr lvl="0"/>
            <a:r>
              <a:rPr lang="es-ES" dirty="0"/>
              <a:t>0</a:t>
            </a:r>
          </a:p>
        </p:txBody>
      </p:sp>
      <p:sp>
        <p:nvSpPr>
          <p:cNvPr id="50" name="Marcador de texto 39">
            <a:extLst>
              <a:ext uri="{FF2B5EF4-FFF2-40B4-BE49-F238E27FC236}">
                <a16:creationId xmlns:a16="http://schemas.microsoft.com/office/drawing/2014/main" id="{4DD93F9F-1467-474B-AE5D-7626DE9088E2}"/>
              </a:ext>
            </a:extLst>
          </p:cNvPr>
          <p:cNvSpPr>
            <a:spLocks noGrp="1"/>
          </p:cNvSpPr>
          <p:nvPr>
            <p:ph type="body" sz="quarter" idx="20"/>
          </p:nvPr>
        </p:nvSpPr>
        <p:spPr>
          <a:xfrm>
            <a:off x="5618527" y="4870467"/>
            <a:ext cx="5764176" cy="1238250"/>
          </a:xfrm>
        </p:spPr>
        <p:txBody>
          <a:bodyPr>
            <a:normAutofit/>
          </a:bodyPr>
          <a:lstStyle>
            <a:lvl1pPr marL="0" indent="0">
              <a:lnSpc>
                <a:spcPct val="100000"/>
              </a:lnSpc>
              <a:buFontTx/>
              <a:buNone/>
              <a:defRPr sz="1900">
                <a:solidFill>
                  <a:schemeClr val="accent2"/>
                </a:solidFill>
              </a:defRPr>
            </a:lvl1pPr>
            <a:lvl2pPr marL="457200" indent="0">
              <a:buFontTx/>
              <a:buNone/>
              <a:defRPr sz="1600">
                <a:solidFill>
                  <a:schemeClr val="accent1"/>
                </a:solidFill>
              </a:defRPr>
            </a:lvl2pPr>
            <a:lvl3pPr marL="914400" indent="0">
              <a:buFontTx/>
              <a:buNone/>
              <a:defRPr sz="1400">
                <a:solidFill>
                  <a:schemeClr val="accent1"/>
                </a:solidFill>
              </a:defRPr>
            </a:lvl3pPr>
            <a:lvl4pPr marL="1371600" indent="0">
              <a:buFontTx/>
              <a:buNone/>
              <a:defRPr sz="1200">
                <a:solidFill>
                  <a:schemeClr val="accent1"/>
                </a:solidFill>
              </a:defRPr>
            </a:lvl4pPr>
            <a:lvl5pPr marL="1828800" indent="0">
              <a:buFontTx/>
              <a:buNone/>
              <a:defRPr sz="1200">
                <a:solidFill>
                  <a:schemeClr val="accent1"/>
                </a:solidFill>
              </a:defRPr>
            </a:lvl5pPr>
          </a:lstStyle>
          <a:p>
            <a:pPr lvl="0"/>
            <a:r>
              <a:rPr lang="es-ES" dirty="0"/>
              <a:t>Editar los estilos de texto del patrón</a:t>
            </a:r>
          </a:p>
        </p:txBody>
      </p:sp>
      <p:sp>
        <p:nvSpPr>
          <p:cNvPr id="51" name="Marcador de texto 39">
            <a:extLst>
              <a:ext uri="{FF2B5EF4-FFF2-40B4-BE49-F238E27FC236}">
                <a16:creationId xmlns:a16="http://schemas.microsoft.com/office/drawing/2014/main" id="{BAD8D931-9A1C-4BEA-9549-58535105DF22}"/>
              </a:ext>
            </a:extLst>
          </p:cNvPr>
          <p:cNvSpPr>
            <a:spLocks noGrp="1"/>
          </p:cNvSpPr>
          <p:nvPr>
            <p:ph type="body" sz="quarter" idx="23"/>
          </p:nvPr>
        </p:nvSpPr>
        <p:spPr>
          <a:xfrm>
            <a:off x="395063" y="1683725"/>
            <a:ext cx="3579520" cy="4515415"/>
          </a:xfrm>
        </p:spPr>
        <p:txBody>
          <a:bodyPr>
            <a:normAutofit/>
          </a:bodyPr>
          <a:lstStyle>
            <a:lvl1pPr marL="0" indent="0">
              <a:lnSpc>
                <a:spcPct val="100000"/>
              </a:lnSpc>
              <a:buFontTx/>
              <a:buNone/>
              <a:defRPr lang="es-ES" sz="1500" kern="1200" spc="-30" baseline="0" smtClean="0">
                <a:solidFill>
                  <a:schemeClr val="tx2">
                    <a:lumMod val="75000"/>
                  </a:schemeClr>
                </a:solidFill>
                <a:latin typeface="+mn-lt"/>
                <a:ea typeface="+mn-ea"/>
                <a:cs typeface="+mn-cs"/>
              </a:defRPr>
            </a:lvl1pPr>
            <a:lvl2pPr marL="457200" indent="0">
              <a:buFontTx/>
              <a:buNone/>
              <a:defRPr lang="es-ES" sz="1900" kern="1200" smtClean="0">
                <a:solidFill>
                  <a:schemeClr val="accent2"/>
                </a:solidFill>
                <a:latin typeface="+mn-lt"/>
                <a:ea typeface="+mn-ea"/>
                <a:cs typeface="+mn-cs"/>
              </a:defRPr>
            </a:lvl2pPr>
            <a:lvl3pPr marL="914400" indent="0">
              <a:buFontTx/>
              <a:buNone/>
              <a:defRPr lang="es-ES" sz="1900" kern="1200" smtClean="0">
                <a:solidFill>
                  <a:schemeClr val="accent2"/>
                </a:solidFill>
                <a:latin typeface="+mn-lt"/>
                <a:ea typeface="+mn-ea"/>
                <a:cs typeface="+mn-cs"/>
              </a:defRPr>
            </a:lvl3pPr>
            <a:lvl4pPr marL="1371600" indent="0">
              <a:buFontTx/>
              <a:buNone/>
              <a:defRPr lang="es-ES" sz="1900" kern="1200" smtClean="0">
                <a:solidFill>
                  <a:schemeClr val="accent2"/>
                </a:solidFill>
                <a:latin typeface="+mn-lt"/>
                <a:ea typeface="+mn-ea"/>
                <a:cs typeface="+mn-cs"/>
              </a:defRPr>
            </a:lvl4pPr>
            <a:lvl5pPr marL="1828800" indent="0">
              <a:buFontTx/>
              <a:buNone/>
              <a:defRPr lang="es-ES" sz="1900" kern="1200">
                <a:solidFill>
                  <a:schemeClr val="accent2"/>
                </a:solidFill>
                <a:latin typeface="+mn-lt"/>
                <a:ea typeface="+mn-ea"/>
                <a:cs typeface="+mn-cs"/>
              </a:defRPr>
            </a:lvl5pPr>
          </a:lstStyle>
          <a:p>
            <a:pPr lvl="0"/>
            <a:r>
              <a:rPr lang="es-ES" dirty="0"/>
              <a:t>Editar los estilos de texto del patrón</a:t>
            </a:r>
          </a:p>
        </p:txBody>
      </p:sp>
    </p:spTree>
    <p:extLst>
      <p:ext uri="{BB962C8B-B14F-4D97-AF65-F5344CB8AC3E}">
        <p14:creationId xmlns:p14="http://schemas.microsoft.com/office/powerpoint/2010/main" val="2629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 2 PUNTOS">
    <p:spTree>
      <p:nvGrpSpPr>
        <p:cNvPr id="1" name=""/>
        <p:cNvGrpSpPr/>
        <p:nvPr/>
      </p:nvGrpSpPr>
      <p:grpSpPr>
        <a:xfrm>
          <a:off x="0" y="0"/>
          <a:ext cx="0" cy="0"/>
          <a:chOff x="0" y="0"/>
          <a:chExt cx="0" cy="0"/>
        </a:xfrm>
      </p:grpSpPr>
      <p:sp>
        <p:nvSpPr>
          <p:cNvPr id="34" name="Rectángulo 33">
            <a:extLst>
              <a:ext uri="{FF2B5EF4-FFF2-40B4-BE49-F238E27FC236}">
                <a16:creationId xmlns:a16="http://schemas.microsoft.com/office/drawing/2014/main" id="{A265B80C-D18C-4D5B-AD74-67EE734EE9CC}"/>
              </a:ext>
            </a:extLst>
          </p:cNvPr>
          <p:cNvSpPr/>
          <p:nvPr userDrawn="1"/>
        </p:nvSpPr>
        <p:spPr>
          <a:xfrm>
            <a:off x="4256411" y="3552406"/>
            <a:ext cx="7493224" cy="2638097"/>
          </a:xfrm>
          <a:prstGeom prst="rect">
            <a:avLst/>
          </a:prstGeom>
          <a:solidFill>
            <a:srgbClr val="F0F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59441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accent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accent2"/>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37" name="Marcador de texto 35">
            <a:extLst>
              <a:ext uri="{FF2B5EF4-FFF2-40B4-BE49-F238E27FC236}">
                <a16:creationId xmlns:a16="http://schemas.microsoft.com/office/drawing/2014/main" id="{F1C16858-5AE7-49BC-937C-4F449048954B}"/>
              </a:ext>
            </a:extLst>
          </p:cNvPr>
          <p:cNvSpPr>
            <a:spLocks noGrp="1"/>
          </p:cNvSpPr>
          <p:nvPr>
            <p:ph type="body" sz="quarter" idx="14" hasCustomPrompt="1"/>
          </p:nvPr>
        </p:nvSpPr>
        <p:spPr>
          <a:xfrm>
            <a:off x="4676830" y="3809993"/>
            <a:ext cx="752926" cy="1140752"/>
          </a:xfrm>
        </p:spPr>
        <p:txBody>
          <a:bodyPr>
            <a:noAutofit/>
          </a:bodyPr>
          <a:lstStyle>
            <a:lvl1pPr marL="0" indent="0" algn="l">
              <a:buFontTx/>
              <a:buNone/>
              <a:defRPr sz="8000">
                <a:solidFill>
                  <a:schemeClr val="accent1"/>
                </a:solidFill>
              </a:defRPr>
            </a:lvl1pPr>
            <a:lvl5pPr>
              <a:defRPr/>
            </a:lvl5pPr>
          </a:lstStyle>
          <a:p>
            <a:pPr lvl="0"/>
            <a:r>
              <a:rPr lang="es-ES" dirty="0"/>
              <a:t>0</a:t>
            </a:r>
          </a:p>
        </p:txBody>
      </p:sp>
      <p:sp>
        <p:nvSpPr>
          <p:cNvPr id="41" name="Marcador de texto 39">
            <a:extLst>
              <a:ext uri="{FF2B5EF4-FFF2-40B4-BE49-F238E27FC236}">
                <a16:creationId xmlns:a16="http://schemas.microsoft.com/office/drawing/2014/main" id="{8AA9D3FB-CDC9-4DA9-8366-2E8CA7B04087}"/>
              </a:ext>
            </a:extLst>
          </p:cNvPr>
          <p:cNvSpPr>
            <a:spLocks noGrp="1"/>
          </p:cNvSpPr>
          <p:nvPr>
            <p:ph type="body" sz="quarter" idx="17"/>
          </p:nvPr>
        </p:nvSpPr>
        <p:spPr>
          <a:xfrm>
            <a:off x="5618527" y="3892213"/>
            <a:ext cx="5764176" cy="1238250"/>
          </a:xfrm>
        </p:spPr>
        <p:txBody>
          <a:bodyPr>
            <a:normAutofit/>
          </a:bodyPr>
          <a:lstStyle>
            <a:lvl1pPr marL="0" indent="0">
              <a:lnSpc>
                <a:spcPct val="100000"/>
              </a:lnSpc>
              <a:buFontTx/>
              <a:buNone/>
              <a:defRPr sz="1900">
                <a:solidFill>
                  <a:schemeClr val="accent2"/>
                </a:solidFill>
              </a:defRPr>
            </a:lvl1pPr>
            <a:lvl2pPr marL="457200" indent="0">
              <a:buFontTx/>
              <a:buNone/>
              <a:defRPr sz="1600">
                <a:solidFill>
                  <a:schemeClr val="accent1"/>
                </a:solidFill>
              </a:defRPr>
            </a:lvl2pPr>
            <a:lvl3pPr marL="914400" indent="0">
              <a:buFontTx/>
              <a:buNone/>
              <a:defRPr sz="1400">
                <a:solidFill>
                  <a:schemeClr val="accent1"/>
                </a:solidFill>
              </a:defRPr>
            </a:lvl3pPr>
            <a:lvl4pPr marL="1371600" indent="0">
              <a:buFontTx/>
              <a:buNone/>
              <a:defRPr sz="1200">
                <a:solidFill>
                  <a:schemeClr val="accent1"/>
                </a:solidFill>
              </a:defRPr>
            </a:lvl4pPr>
            <a:lvl5pPr marL="1828800" indent="0">
              <a:buFontTx/>
              <a:buNone/>
              <a:defRPr sz="1200">
                <a:solidFill>
                  <a:schemeClr val="accent1"/>
                </a:solidFill>
              </a:defRPr>
            </a:lvl5pPr>
          </a:lstStyle>
          <a:p>
            <a:pPr lvl="0"/>
            <a:r>
              <a:rPr lang="es-ES" dirty="0"/>
              <a:t>Editar los estilos de texto del patrón</a:t>
            </a:r>
          </a:p>
        </p:txBody>
      </p:sp>
      <p:sp>
        <p:nvSpPr>
          <p:cNvPr id="35" name="Rectángulo 34">
            <a:extLst>
              <a:ext uri="{FF2B5EF4-FFF2-40B4-BE49-F238E27FC236}">
                <a16:creationId xmlns:a16="http://schemas.microsoft.com/office/drawing/2014/main" id="{2C623CD0-9ACB-4637-933E-A27287E5808A}"/>
              </a:ext>
            </a:extLst>
          </p:cNvPr>
          <p:cNvSpPr/>
          <p:nvPr userDrawn="1"/>
        </p:nvSpPr>
        <p:spPr>
          <a:xfrm>
            <a:off x="4256411" y="935420"/>
            <a:ext cx="7493224" cy="26169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Marcador de texto 35">
            <a:extLst>
              <a:ext uri="{FF2B5EF4-FFF2-40B4-BE49-F238E27FC236}">
                <a16:creationId xmlns:a16="http://schemas.microsoft.com/office/drawing/2014/main" id="{8E87947A-0C75-4101-BD85-D8964360F9FE}"/>
              </a:ext>
            </a:extLst>
          </p:cNvPr>
          <p:cNvSpPr>
            <a:spLocks noGrp="1"/>
          </p:cNvSpPr>
          <p:nvPr>
            <p:ph type="body" sz="quarter" idx="18" hasCustomPrompt="1"/>
          </p:nvPr>
        </p:nvSpPr>
        <p:spPr>
          <a:xfrm>
            <a:off x="4676830" y="1171896"/>
            <a:ext cx="752926" cy="1140752"/>
          </a:xfrm>
        </p:spPr>
        <p:txBody>
          <a:bodyPr>
            <a:noAutofit/>
          </a:bodyPr>
          <a:lstStyle>
            <a:lvl1pPr marL="0" indent="0" algn="l">
              <a:buFontTx/>
              <a:buNone/>
              <a:defRPr sz="8000">
                <a:solidFill>
                  <a:schemeClr val="accent1"/>
                </a:solidFill>
              </a:defRPr>
            </a:lvl1pPr>
            <a:lvl5pPr>
              <a:defRPr/>
            </a:lvl5pPr>
          </a:lstStyle>
          <a:p>
            <a:pPr lvl="0"/>
            <a:r>
              <a:rPr lang="es-ES" dirty="0"/>
              <a:t>0</a:t>
            </a:r>
          </a:p>
        </p:txBody>
      </p:sp>
      <p:sp>
        <p:nvSpPr>
          <p:cNvPr id="43" name="Marcador de texto 39">
            <a:extLst>
              <a:ext uri="{FF2B5EF4-FFF2-40B4-BE49-F238E27FC236}">
                <a16:creationId xmlns:a16="http://schemas.microsoft.com/office/drawing/2014/main" id="{B5E95E6A-FE22-4F6D-BBAA-803462069EE6}"/>
              </a:ext>
            </a:extLst>
          </p:cNvPr>
          <p:cNvSpPr>
            <a:spLocks noGrp="1"/>
          </p:cNvSpPr>
          <p:nvPr>
            <p:ph type="body" sz="quarter" idx="19"/>
          </p:nvPr>
        </p:nvSpPr>
        <p:spPr>
          <a:xfrm>
            <a:off x="5618527" y="1254116"/>
            <a:ext cx="5764176" cy="1238250"/>
          </a:xfrm>
        </p:spPr>
        <p:txBody>
          <a:bodyPr>
            <a:normAutofit/>
          </a:bodyPr>
          <a:lstStyle>
            <a:lvl1pPr marL="0" indent="0">
              <a:lnSpc>
                <a:spcPct val="100000"/>
              </a:lnSpc>
              <a:buFontTx/>
              <a:buNone/>
              <a:defRPr sz="1900">
                <a:solidFill>
                  <a:schemeClr val="accent2"/>
                </a:solidFill>
              </a:defRPr>
            </a:lvl1pPr>
            <a:lvl2pPr marL="457200" indent="0">
              <a:buFontTx/>
              <a:buNone/>
              <a:defRPr sz="1600">
                <a:solidFill>
                  <a:schemeClr val="accent1"/>
                </a:solidFill>
              </a:defRPr>
            </a:lvl2pPr>
            <a:lvl3pPr marL="914400" indent="0">
              <a:buFontTx/>
              <a:buNone/>
              <a:defRPr sz="1400">
                <a:solidFill>
                  <a:schemeClr val="accent1"/>
                </a:solidFill>
              </a:defRPr>
            </a:lvl3pPr>
            <a:lvl4pPr marL="1371600" indent="0">
              <a:buFontTx/>
              <a:buNone/>
              <a:defRPr sz="1200">
                <a:solidFill>
                  <a:schemeClr val="accent1"/>
                </a:solidFill>
              </a:defRPr>
            </a:lvl4pPr>
            <a:lvl5pPr marL="1828800" indent="0">
              <a:buFontTx/>
              <a:buNone/>
              <a:defRPr sz="1200">
                <a:solidFill>
                  <a:schemeClr val="accent1"/>
                </a:solidFill>
              </a:defRPr>
            </a:lvl5pPr>
          </a:lstStyle>
          <a:p>
            <a:pPr lvl="0"/>
            <a:r>
              <a:rPr lang="es-ES" dirty="0"/>
              <a:t>Editar los estilos de texto del patrón</a:t>
            </a:r>
          </a:p>
        </p:txBody>
      </p:sp>
      <p:sp>
        <p:nvSpPr>
          <p:cNvPr id="27" name="Rectángulo 26">
            <a:extLst>
              <a:ext uri="{FF2B5EF4-FFF2-40B4-BE49-F238E27FC236}">
                <a16:creationId xmlns:a16="http://schemas.microsoft.com/office/drawing/2014/main" id="{04C5303B-0389-4EE3-AF2A-C4C62DC22030}"/>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91007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EXTO 2 PUNTOS">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accent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accent2"/>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7" name="Rectángulo 26">
            <a:extLst>
              <a:ext uri="{FF2B5EF4-FFF2-40B4-BE49-F238E27FC236}">
                <a16:creationId xmlns:a16="http://schemas.microsoft.com/office/drawing/2014/main" id="{04C5303B-0389-4EE3-AF2A-C4C62DC22030}"/>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Título 1">
            <a:extLst>
              <a:ext uri="{FF2B5EF4-FFF2-40B4-BE49-F238E27FC236}">
                <a16:creationId xmlns:a16="http://schemas.microsoft.com/office/drawing/2014/main" id="{D7C2D46F-91C6-48E3-8EB8-8D5F18839530}"/>
              </a:ext>
            </a:extLst>
          </p:cNvPr>
          <p:cNvSpPr>
            <a:spLocks noGrp="1"/>
          </p:cNvSpPr>
          <p:nvPr>
            <p:ph type="title" hasCustomPrompt="1"/>
          </p:nvPr>
        </p:nvSpPr>
        <p:spPr>
          <a:xfrm>
            <a:off x="380164" y="812442"/>
            <a:ext cx="2757955" cy="640593"/>
          </a:xfrm>
        </p:spPr>
        <p:txBody>
          <a:bodyPr anchor="t">
            <a:noAutofit/>
          </a:bodyPr>
          <a:lstStyle>
            <a:lvl1pPr>
              <a:defRPr sz="2200">
                <a:solidFill>
                  <a:schemeClr val="accent1"/>
                </a:solidFill>
              </a:defRPr>
            </a:lvl1pPr>
          </a:lstStyle>
          <a:p>
            <a:r>
              <a:rPr lang="es-ES" dirty="0"/>
              <a:t>00.Titular en documento</a:t>
            </a:r>
          </a:p>
        </p:txBody>
      </p:sp>
      <p:sp>
        <p:nvSpPr>
          <p:cNvPr id="32" name="Marcador de texto 33">
            <a:extLst>
              <a:ext uri="{FF2B5EF4-FFF2-40B4-BE49-F238E27FC236}">
                <a16:creationId xmlns:a16="http://schemas.microsoft.com/office/drawing/2014/main" id="{CF1A0343-1D47-4DB5-8CDD-6958FB72F409}"/>
              </a:ext>
            </a:extLst>
          </p:cNvPr>
          <p:cNvSpPr>
            <a:spLocks noGrp="1"/>
          </p:cNvSpPr>
          <p:nvPr>
            <p:ph type="body" sz="quarter" idx="18" hasCustomPrompt="1"/>
          </p:nvPr>
        </p:nvSpPr>
        <p:spPr>
          <a:xfrm>
            <a:off x="3313355" y="903643"/>
            <a:ext cx="2719697" cy="5296190"/>
          </a:xfrm>
          <a:solidFill>
            <a:srgbClr val="F0F0EF"/>
          </a:solidFill>
        </p:spPr>
        <p:txBody>
          <a:bodyPr lIns="288000" tIns="2196000" rIns="288000" bIns="720000"/>
          <a:lstStyle>
            <a:lvl1pPr marL="0" indent="0" algn="ctr">
              <a:spcBef>
                <a:spcPts val="0"/>
              </a:spcBef>
              <a:spcAft>
                <a:spcPts val="3600"/>
              </a:spcAft>
              <a:buFontTx/>
              <a:buNone/>
              <a:defRPr lang="es-ES" sz="2000" kern="1200" spc="70" baseline="0" dirty="0" smtClean="0">
                <a:solidFill>
                  <a:schemeClr val="tx1"/>
                </a:solidFill>
                <a:latin typeface="+mj-lt"/>
                <a:ea typeface="+mj-ea"/>
                <a:cs typeface="+mj-cs"/>
              </a:defRPr>
            </a:lvl1pPr>
            <a:lvl2pPr marL="0" indent="0" algn="ctr">
              <a:lnSpc>
                <a:spcPct val="100000"/>
              </a:lnSpc>
              <a:spcBef>
                <a:spcPts val="0"/>
              </a:spcBef>
              <a:buFontTx/>
              <a:buNone/>
              <a:defRPr sz="1200">
                <a:solidFill>
                  <a:schemeClr val="tx1"/>
                </a:solidFill>
              </a:defRPr>
            </a:lvl2pPr>
          </a:lstStyle>
          <a:p>
            <a:pPr lvl="0"/>
            <a:r>
              <a:rPr lang="es-ES" dirty="0"/>
              <a:t>1. Titular</a:t>
            </a:r>
          </a:p>
          <a:p>
            <a:pPr lvl="1"/>
            <a:r>
              <a:rPr lang="es-ES" dirty="0"/>
              <a:t>Segundo nivel Lorem ipsum dolor sit amet, consectetuer adipiscing elit. Maecenas porttitor congue massa. Fusce posuere, magna sed pulvinar ultricies, purus lectus malesuada libero, sit amet commodo magna eros quis urna.</a:t>
            </a:r>
          </a:p>
        </p:txBody>
      </p:sp>
      <p:cxnSp>
        <p:nvCxnSpPr>
          <p:cNvPr id="8" name="Conector recto 7">
            <a:extLst>
              <a:ext uri="{FF2B5EF4-FFF2-40B4-BE49-F238E27FC236}">
                <a16:creationId xmlns:a16="http://schemas.microsoft.com/office/drawing/2014/main" id="{6C1C3973-82C5-4F58-9B25-0D8571C30EF0}"/>
              </a:ext>
            </a:extLst>
          </p:cNvPr>
          <p:cNvCxnSpPr>
            <a:cxnSpLocks/>
          </p:cNvCxnSpPr>
          <p:nvPr userDrawn="1"/>
        </p:nvCxnSpPr>
        <p:spPr>
          <a:xfrm>
            <a:off x="4534503" y="2873256"/>
            <a:ext cx="2774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Marcador de posición de imagen 30">
            <a:extLst>
              <a:ext uri="{FF2B5EF4-FFF2-40B4-BE49-F238E27FC236}">
                <a16:creationId xmlns:a16="http://schemas.microsoft.com/office/drawing/2014/main" id="{E8DFBDF5-4A7E-41F3-940C-26828D19BA50}"/>
              </a:ext>
            </a:extLst>
          </p:cNvPr>
          <p:cNvSpPr>
            <a:spLocks noGrp="1"/>
          </p:cNvSpPr>
          <p:nvPr>
            <p:ph type="pic" sz="quarter" idx="20" hasCustomPrompt="1"/>
          </p:nvPr>
        </p:nvSpPr>
        <p:spPr>
          <a:xfrm>
            <a:off x="4106466" y="1452563"/>
            <a:ext cx="1133475" cy="1133475"/>
          </a:xfrm>
        </p:spPr>
        <p:txBody>
          <a:bodyPr>
            <a:normAutofit/>
          </a:bodyPr>
          <a:lstStyle>
            <a:lvl1pPr marL="0" indent="0" algn="ctr">
              <a:buFontTx/>
              <a:buNone/>
              <a:defRPr sz="1600">
                <a:solidFill>
                  <a:schemeClr val="accent1"/>
                </a:solidFill>
              </a:defRPr>
            </a:lvl1pPr>
          </a:lstStyle>
          <a:p>
            <a:r>
              <a:rPr lang="es-ES" dirty="0"/>
              <a:t>icono</a:t>
            </a:r>
          </a:p>
        </p:txBody>
      </p:sp>
      <p:sp>
        <p:nvSpPr>
          <p:cNvPr id="42" name="Marcador de texto 33">
            <a:extLst>
              <a:ext uri="{FF2B5EF4-FFF2-40B4-BE49-F238E27FC236}">
                <a16:creationId xmlns:a16="http://schemas.microsoft.com/office/drawing/2014/main" id="{55D683B1-A372-4864-AA36-744D7CDA365C}"/>
              </a:ext>
            </a:extLst>
          </p:cNvPr>
          <p:cNvSpPr>
            <a:spLocks noGrp="1"/>
          </p:cNvSpPr>
          <p:nvPr>
            <p:ph type="body" sz="quarter" idx="21" hasCustomPrompt="1"/>
          </p:nvPr>
        </p:nvSpPr>
        <p:spPr>
          <a:xfrm>
            <a:off x="6116192" y="903643"/>
            <a:ext cx="2719697" cy="5296190"/>
          </a:xfrm>
          <a:solidFill>
            <a:srgbClr val="F0F0EF"/>
          </a:solidFill>
        </p:spPr>
        <p:txBody>
          <a:bodyPr lIns="288000" tIns="2196000" rIns="288000" bIns="720000"/>
          <a:lstStyle>
            <a:lvl1pPr marL="0" indent="0" algn="ctr">
              <a:spcBef>
                <a:spcPts val="0"/>
              </a:spcBef>
              <a:spcAft>
                <a:spcPts val="3600"/>
              </a:spcAft>
              <a:buFontTx/>
              <a:buNone/>
              <a:defRPr lang="es-ES" sz="2000" kern="1200" spc="70" baseline="0" dirty="0" smtClean="0">
                <a:solidFill>
                  <a:schemeClr val="tx1"/>
                </a:solidFill>
                <a:latin typeface="+mj-lt"/>
                <a:ea typeface="+mj-ea"/>
                <a:cs typeface="+mj-cs"/>
              </a:defRPr>
            </a:lvl1pPr>
            <a:lvl2pPr marL="0" indent="0" algn="ctr">
              <a:lnSpc>
                <a:spcPct val="100000"/>
              </a:lnSpc>
              <a:spcBef>
                <a:spcPts val="0"/>
              </a:spcBef>
              <a:buFontTx/>
              <a:buNone/>
              <a:defRPr sz="1200">
                <a:solidFill>
                  <a:schemeClr val="tx1"/>
                </a:solidFill>
              </a:defRPr>
            </a:lvl2pPr>
          </a:lstStyle>
          <a:p>
            <a:pPr lvl="0"/>
            <a:r>
              <a:rPr lang="es-ES" dirty="0"/>
              <a:t>1. Titular</a:t>
            </a:r>
          </a:p>
          <a:p>
            <a:pPr lvl="1"/>
            <a:r>
              <a:rPr lang="es-ES" dirty="0"/>
              <a:t>Segundo nivel Lorem ipsum dolor sit amet, consectetuer adipiscing elit. Maecenas porttitor congue massa. Fusce posuere, magna sed pulvinar ultricies, purus lectus malesuada libero, sit amet commodo magna eros quis urna.</a:t>
            </a:r>
          </a:p>
        </p:txBody>
      </p:sp>
      <p:cxnSp>
        <p:nvCxnSpPr>
          <p:cNvPr id="44" name="Conector recto 43">
            <a:extLst>
              <a:ext uri="{FF2B5EF4-FFF2-40B4-BE49-F238E27FC236}">
                <a16:creationId xmlns:a16="http://schemas.microsoft.com/office/drawing/2014/main" id="{C10E4743-E490-454E-AE5A-BD1D895EE5F2}"/>
              </a:ext>
            </a:extLst>
          </p:cNvPr>
          <p:cNvCxnSpPr>
            <a:cxnSpLocks/>
          </p:cNvCxnSpPr>
          <p:nvPr userDrawn="1"/>
        </p:nvCxnSpPr>
        <p:spPr>
          <a:xfrm>
            <a:off x="7337340" y="2873256"/>
            <a:ext cx="2774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Marcador de posición de imagen 30">
            <a:extLst>
              <a:ext uri="{FF2B5EF4-FFF2-40B4-BE49-F238E27FC236}">
                <a16:creationId xmlns:a16="http://schemas.microsoft.com/office/drawing/2014/main" id="{4DC78E2A-4CB8-4E7A-ACB4-F66A8ED3EB25}"/>
              </a:ext>
            </a:extLst>
          </p:cNvPr>
          <p:cNvSpPr>
            <a:spLocks noGrp="1"/>
          </p:cNvSpPr>
          <p:nvPr>
            <p:ph type="pic" sz="quarter" idx="22" hasCustomPrompt="1"/>
          </p:nvPr>
        </p:nvSpPr>
        <p:spPr>
          <a:xfrm>
            <a:off x="6909303" y="1452563"/>
            <a:ext cx="1133475" cy="1133475"/>
          </a:xfrm>
        </p:spPr>
        <p:txBody>
          <a:bodyPr>
            <a:normAutofit/>
          </a:bodyPr>
          <a:lstStyle>
            <a:lvl1pPr marL="0" indent="0" algn="ctr">
              <a:buFontTx/>
              <a:buNone/>
              <a:defRPr sz="1600">
                <a:solidFill>
                  <a:schemeClr val="accent1"/>
                </a:solidFill>
              </a:defRPr>
            </a:lvl1pPr>
          </a:lstStyle>
          <a:p>
            <a:r>
              <a:rPr lang="es-ES" dirty="0"/>
              <a:t>icono</a:t>
            </a:r>
          </a:p>
        </p:txBody>
      </p:sp>
      <p:sp>
        <p:nvSpPr>
          <p:cNvPr id="46" name="Marcador de texto 33">
            <a:extLst>
              <a:ext uri="{FF2B5EF4-FFF2-40B4-BE49-F238E27FC236}">
                <a16:creationId xmlns:a16="http://schemas.microsoft.com/office/drawing/2014/main" id="{390FCEDB-DA48-42ED-A4D9-699F18BCABF9}"/>
              </a:ext>
            </a:extLst>
          </p:cNvPr>
          <p:cNvSpPr>
            <a:spLocks noGrp="1"/>
          </p:cNvSpPr>
          <p:nvPr>
            <p:ph type="body" sz="quarter" idx="23" hasCustomPrompt="1"/>
          </p:nvPr>
        </p:nvSpPr>
        <p:spPr>
          <a:xfrm>
            <a:off x="8928970" y="903643"/>
            <a:ext cx="2719697" cy="5296190"/>
          </a:xfrm>
          <a:solidFill>
            <a:srgbClr val="F0F0EF"/>
          </a:solidFill>
        </p:spPr>
        <p:txBody>
          <a:bodyPr lIns="288000" tIns="2196000" rIns="288000" bIns="720000"/>
          <a:lstStyle>
            <a:lvl1pPr marL="0" indent="0" algn="ctr">
              <a:spcBef>
                <a:spcPts val="0"/>
              </a:spcBef>
              <a:spcAft>
                <a:spcPts val="3600"/>
              </a:spcAft>
              <a:buFontTx/>
              <a:buNone/>
              <a:defRPr lang="es-ES" sz="2000" kern="1200" spc="70" baseline="0" dirty="0" smtClean="0">
                <a:solidFill>
                  <a:schemeClr val="tx1"/>
                </a:solidFill>
                <a:latin typeface="+mj-lt"/>
                <a:ea typeface="+mj-ea"/>
                <a:cs typeface="+mj-cs"/>
              </a:defRPr>
            </a:lvl1pPr>
            <a:lvl2pPr marL="0" indent="0" algn="ctr">
              <a:lnSpc>
                <a:spcPct val="100000"/>
              </a:lnSpc>
              <a:spcBef>
                <a:spcPts val="0"/>
              </a:spcBef>
              <a:buFontTx/>
              <a:buNone/>
              <a:defRPr sz="1200">
                <a:solidFill>
                  <a:schemeClr val="tx1"/>
                </a:solidFill>
              </a:defRPr>
            </a:lvl2pPr>
          </a:lstStyle>
          <a:p>
            <a:pPr lvl="0"/>
            <a:r>
              <a:rPr lang="es-ES" dirty="0"/>
              <a:t>1. Titular</a:t>
            </a:r>
          </a:p>
          <a:p>
            <a:pPr lvl="1"/>
            <a:r>
              <a:rPr lang="es-ES" dirty="0"/>
              <a:t>Segundo nivel Lorem ipsum dolor sit amet, consectetuer adipiscing elit. Maecenas porttitor congue massa. Fusce posuere, magna sed pulvinar ultricies, purus lectus malesuada libero, sit amet commodo magna eros quis urna.</a:t>
            </a:r>
          </a:p>
        </p:txBody>
      </p:sp>
      <p:cxnSp>
        <p:nvCxnSpPr>
          <p:cNvPr id="47" name="Conector recto 46">
            <a:extLst>
              <a:ext uri="{FF2B5EF4-FFF2-40B4-BE49-F238E27FC236}">
                <a16:creationId xmlns:a16="http://schemas.microsoft.com/office/drawing/2014/main" id="{15A81584-BDEF-4B2E-89E2-596D5FD58E51}"/>
              </a:ext>
            </a:extLst>
          </p:cNvPr>
          <p:cNvCxnSpPr>
            <a:cxnSpLocks/>
          </p:cNvCxnSpPr>
          <p:nvPr userDrawn="1"/>
        </p:nvCxnSpPr>
        <p:spPr>
          <a:xfrm>
            <a:off x="10150118" y="2873256"/>
            <a:ext cx="2774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Marcador de posición de imagen 30">
            <a:extLst>
              <a:ext uri="{FF2B5EF4-FFF2-40B4-BE49-F238E27FC236}">
                <a16:creationId xmlns:a16="http://schemas.microsoft.com/office/drawing/2014/main" id="{CDF7B444-8390-4400-847C-5DCB3E9D4EF4}"/>
              </a:ext>
            </a:extLst>
          </p:cNvPr>
          <p:cNvSpPr>
            <a:spLocks noGrp="1"/>
          </p:cNvSpPr>
          <p:nvPr>
            <p:ph type="pic" sz="quarter" idx="24" hasCustomPrompt="1"/>
          </p:nvPr>
        </p:nvSpPr>
        <p:spPr>
          <a:xfrm>
            <a:off x="9722081" y="1452563"/>
            <a:ext cx="1133475" cy="1133475"/>
          </a:xfrm>
        </p:spPr>
        <p:txBody>
          <a:bodyPr>
            <a:normAutofit/>
          </a:bodyPr>
          <a:lstStyle>
            <a:lvl1pPr marL="0" indent="0" algn="ctr">
              <a:buFontTx/>
              <a:buNone/>
              <a:defRPr sz="1600">
                <a:solidFill>
                  <a:schemeClr val="accent1"/>
                </a:solidFill>
              </a:defRPr>
            </a:lvl1pPr>
          </a:lstStyle>
          <a:p>
            <a:r>
              <a:rPr lang="es-ES" dirty="0"/>
              <a:t>icono</a:t>
            </a:r>
          </a:p>
        </p:txBody>
      </p:sp>
      <p:sp>
        <p:nvSpPr>
          <p:cNvPr id="33" name="Marcador de texto 39">
            <a:extLst>
              <a:ext uri="{FF2B5EF4-FFF2-40B4-BE49-F238E27FC236}">
                <a16:creationId xmlns:a16="http://schemas.microsoft.com/office/drawing/2014/main" id="{9A0FAE7B-47D0-404E-9A04-D41FA425DC70}"/>
              </a:ext>
            </a:extLst>
          </p:cNvPr>
          <p:cNvSpPr>
            <a:spLocks noGrp="1"/>
          </p:cNvSpPr>
          <p:nvPr>
            <p:ph type="body" sz="quarter" idx="25"/>
          </p:nvPr>
        </p:nvSpPr>
        <p:spPr>
          <a:xfrm>
            <a:off x="395063" y="1683725"/>
            <a:ext cx="2743056" cy="4515415"/>
          </a:xfrm>
        </p:spPr>
        <p:txBody>
          <a:bodyPr>
            <a:normAutofit/>
          </a:bodyPr>
          <a:lstStyle>
            <a:lvl1pPr marL="0" indent="0">
              <a:lnSpc>
                <a:spcPct val="100000"/>
              </a:lnSpc>
              <a:buFontTx/>
              <a:buNone/>
              <a:defRPr lang="es-ES" sz="1500" kern="1200" spc="-30" baseline="0" smtClean="0">
                <a:solidFill>
                  <a:schemeClr val="tx2">
                    <a:lumMod val="75000"/>
                  </a:schemeClr>
                </a:solidFill>
                <a:latin typeface="+mn-lt"/>
                <a:ea typeface="+mn-ea"/>
                <a:cs typeface="+mn-cs"/>
              </a:defRPr>
            </a:lvl1pPr>
            <a:lvl2pPr marL="457200" indent="0">
              <a:buFontTx/>
              <a:buNone/>
              <a:defRPr lang="es-ES" sz="1900" kern="1200" smtClean="0">
                <a:solidFill>
                  <a:schemeClr val="accent2"/>
                </a:solidFill>
                <a:latin typeface="+mn-lt"/>
                <a:ea typeface="+mn-ea"/>
                <a:cs typeface="+mn-cs"/>
              </a:defRPr>
            </a:lvl2pPr>
            <a:lvl3pPr marL="914400" indent="0">
              <a:buFontTx/>
              <a:buNone/>
              <a:defRPr lang="es-ES" sz="1900" kern="1200" smtClean="0">
                <a:solidFill>
                  <a:schemeClr val="accent2"/>
                </a:solidFill>
                <a:latin typeface="+mn-lt"/>
                <a:ea typeface="+mn-ea"/>
                <a:cs typeface="+mn-cs"/>
              </a:defRPr>
            </a:lvl3pPr>
            <a:lvl4pPr marL="1371600" indent="0">
              <a:buFontTx/>
              <a:buNone/>
              <a:defRPr lang="es-ES" sz="1900" kern="1200" smtClean="0">
                <a:solidFill>
                  <a:schemeClr val="accent2"/>
                </a:solidFill>
                <a:latin typeface="+mn-lt"/>
                <a:ea typeface="+mn-ea"/>
                <a:cs typeface="+mn-cs"/>
              </a:defRPr>
            </a:lvl4pPr>
            <a:lvl5pPr marL="1828800" indent="0">
              <a:buFontTx/>
              <a:buNone/>
              <a:defRPr lang="es-ES" sz="1900" kern="1200">
                <a:solidFill>
                  <a:schemeClr val="accent2"/>
                </a:solidFill>
                <a:latin typeface="+mn-lt"/>
                <a:ea typeface="+mn-ea"/>
                <a:cs typeface="+mn-cs"/>
              </a:defRPr>
            </a:lvl5pPr>
          </a:lstStyle>
          <a:p>
            <a:pPr lvl="0"/>
            <a:r>
              <a:rPr lang="es-ES" dirty="0"/>
              <a:t>Editar los estilos de texto del patrón</a:t>
            </a:r>
          </a:p>
        </p:txBody>
      </p:sp>
    </p:spTree>
    <p:extLst>
      <p:ext uri="{BB962C8B-B14F-4D97-AF65-F5344CB8AC3E}">
        <p14:creationId xmlns:p14="http://schemas.microsoft.com/office/powerpoint/2010/main" val="530743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GRÁFIC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59441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accent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accent2"/>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5" name="Rectángulo 24">
            <a:extLst>
              <a:ext uri="{FF2B5EF4-FFF2-40B4-BE49-F238E27FC236}">
                <a16:creationId xmlns:a16="http://schemas.microsoft.com/office/drawing/2014/main" id="{1FFCFECF-81EA-44F9-A14C-173B3131CE17}"/>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Marcador de texto 33">
            <a:extLst>
              <a:ext uri="{FF2B5EF4-FFF2-40B4-BE49-F238E27FC236}">
                <a16:creationId xmlns:a16="http://schemas.microsoft.com/office/drawing/2014/main" id="{EBBAF9F8-03D1-4490-878D-1C16B21C9CB2}"/>
              </a:ext>
            </a:extLst>
          </p:cNvPr>
          <p:cNvSpPr>
            <a:spLocks noGrp="1"/>
          </p:cNvSpPr>
          <p:nvPr>
            <p:ph type="body" sz="quarter" idx="18" hasCustomPrompt="1"/>
          </p:nvPr>
        </p:nvSpPr>
        <p:spPr>
          <a:xfrm>
            <a:off x="564181" y="1724415"/>
            <a:ext cx="2755489" cy="879637"/>
          </a:xfrm>
          <a:solidFill>
            <a:schemeClr val="accent1"/>
          </a:solidFill>
        </p:spPr>
        <p:txBody>
          <a:bodyPr lIns="288000" tIns="216000" rIns="288000" bIns="216000"/>
          <a:lstStyle>
            <a:lvl1pPr marL="0" indent="0" algn="ctr">
              <a:spcBef>
                <a:spcPts val="0"/>
              </a:spcBef>
              <a:spcAft>
                <a:spcPts val="600"/>
              </a:spcAft>
              <a:buFontTx/>
              <a:buNone/>
              <a:defRPr lang="es-ES" sz="2000" kern="1200" spc="70" baseline="0" dirty="0" smtClean="0">
                <a:solidFill>
                  <a:schemeClr val="bg1"/>
                </a:solidFill>
                <a:latin typeface="+mj-lt"/>
                <a:ea typeface="+mj-ea"/>
                <a:cs typeface="+mj-cs"/>
              </a:defRPr>
            </a:lvl1pPr>
            <a:lvl2pPr marL="0" indent="0" algn="l">
              <a:lnSpc>
                <a:spcPct val="100000"/>
              </a:lnSpc>
              <a:spcBef>
                <a:spcPts val="0"/>
              </a:spcBef>
              <a:buFontTx/>
              <a:buNone/>
              <a:defRPr sz="1200">
                <a:solidFill>
                  <a:schemeClr val="bg1"/>
                </a:solidFill>
              </a:defRPr>
            </a:lvl2pPr>
          </a:lstStyle>
          <a:p>
            <a:pPr lvl="0"/>
            <a:r>
              <a:rPr lang="es-ES" dirty="0"/>
              <a:t>1. Titular Bloque</a:t>
            </a:r>
          </a:p>
        </p:txBody>
      </p:sp>
      <p:sp>
        <p:nvSpPr>
          <p:cNvPr id="30" name="Marcador de texto 33">
            <a:extLst>
              <a:ext uri="{FF2B5EF4-FFF2-40B4-BE49-F238E27FC236}">
                <a16:creationId xmlns:a16="http://schemas.microsoft.com/office/drawing/2014/main" id="{D92B3F2E-AA4A-42FA-AA00-56A496723C05}"/>
              </a:ext>
            </a:extLst>
          </p:cNvPr>
          <p:cNvSpPr>
            <a:spLocks noGrp="1"/>
          </p:cNvSpPr>
          <p:nvPr>
            <p:ph type="body" sz="quarter" idx="20" hasCustomPrompt="1"/>
          </p:nvPr>
        </p:nvSpPr>
        <p:spPr>
          <a:xfrm>
            <a:off x="3353763" y="1724415"/>
            <a:ext cx="2755489" cy="879637"/>
          </a:xfrm>
          <a:solidFill>
            <a:schemeClr val="accent1"/>
          </a:solidFill>
        </p:spPr>
        <p:txBody>
          <a:bodyPr lIns="288000" tIns="216000" rIns="288000" bIns="216000"/>
          <a:lstStyle>
            <a:lvl1pPr marL="0" indent="0" algn="ctr">
              <a:spcBef>
                <a:spcPts val="0"/>
              </a:spcBef>
              <a:spcAft>
                <a:spcPts val="600"/>
              </a:spcAft>
              <a:buFontTx/>
              <a:buNone/>
              <a:defRPr lang="es-ES" sz="2000" kern="1200" spc="70" baseline="0" dirty="0" smtClean="0">
                <a:solidFill>
                  <a:schemeClr val="bg1"/>
                </a:solidFill>
                <a:latin typeface="+mj-lt"/>
                <a:ea typeface="+mj-ea"/>
                <a:cs typeface="+mj-cs"/>
              </a:defRPr>
            </a:lvl1pPr>
            <a:lvl2pPr marL="0" indent="0" algn="l">
              <a:lnSpc>
                <a:spcPct val="100000"/>
              </a:lnSpc>
              <a:spcBef>
                <a:spcPts val="0"/>
              </a:spcBef>
              <a:buFontTx/>
              <a:buNone/>
              <a:defRPr sz="1200">
                <a:solidFill>
                  <a:schemeClr val="bg1"/>
                </a:solidFill>
              </a:defRPr>
            </a:lvl2pPr>
          </a:lstStyle>
          <a:p>
            <a:pPr lvl="0"/>
            <a:r>
              <a:rPr lang="es-ES" dirty="0"/>
              <a:t>1. Titular Bloque</a:t>
            </a:r>
          </a:p>
        </p:txBody>
      </p:sp>
      <p:sp>
        <p:nvSpPr>
          <p:cNvPr id="34" name="Marcador de texto 33">
            <a:extLst>
              <a:ext uri="{FF2B5EF4-FFF2-40B4-BE49-F238E27FC236}">
                <a16:creationId xmlns:a16="http://schemas.microsoft.com/office/drawing/2014/main" id="{1C7D6188-6DAC-4E4E-BBD6-31701B0E4741}"/>
              </a:ext>
            </a:extLst>
          </p:cNvPr>
          <p:cNvSpPr>
            <a:spLocks noGrp="1"/>
          </p:cNvSpPr>
          <p:nvPr>
            <p:ph type="body" sz="quarter" idx="22" hasCustomPrompt="1"/>
          </p:nvPr>
        </p:nvSpPr>
        <p:spPr>
          <a:xfrm>
            <a:off x="6143345" y="1724415"/>
            <a:ext cx="2755489" cy="879637"/>
          </a:xfrm>
          <a:solidFill>
            <a:schemeClr val="accent1"/>
          </a:solidFill>
        </p:spPr>
        <p:txBody>
          <a:bodyPr lIns="288000" tIns="216000" rIns="288000" bIns="216000"/>
          <a:lstStyle>
            <a:lvl1pPr marL="0" indent="0" algn="ctr">
              <a:spcBef>
                <a:spcPts val="0"/>
              </a:spcBef>
              <a:spcAft>
                <a:spcPts val="600"/>
              </a:spcAft>
              <a:buFontTx/>
              <a:buNone/>
              <a:defRPr lang="es-ES" sz="2000" kern="1200" spc="70" baseline="0" dirty="0" smtClean="0">
                <a:solidFill>
                  <a:schemeClr val="bg1"/>
                </a:solidFill>
                <a:latin typeface="+mj-lt"/>
                <a:ea typeface="+mj-ea"/>
                <a:cs typeface="+mj-cs"/>
              </a:defRPr>
            </a:lvl1pPr>
            <a:lvl2pPr marL="0" indent="0" algn="l">
              <a:lnSpc>
                <a:spcPct val="100000"/>
              </a:lnSpc>
              <a:spcBef>
                <a:spcPts val="0"/>
              </a:spcBef>
              <a:buFontTx/>
              <a:buNone/>
              <a:defRPr sz="1200">
                <a:solidFill>
                  <a:schemeClr val="bg1"/>
                </a:solidFill>
              </a:defRPr>
            </a:lvl2pPr>
          </a:lstStyle>
          <a:p>
            <a:pPr lvl="0"/>
            <a:r>
              <a:rPr lang="es-ES" dirty="0"/>
              <a:t>1. Titular Bloque</a:t>
            </a:r>
          </a:p>
        </p:txBody>
      </p:sp>
      <p:sp>
        <p:nvSpPr>
          <p:cNvPr id="36" name="Marcador de texto 33">
            <a:extLst>
              <a:ext uri="{FF2B5EF4-FFF2-40B4-BE49-F238E27FC236}">
                <a16:creationId xmlns:a16="http://schemas.microsoft.com/office/drawing/2014/main" id="{8428C060-0D31-4E3D-BB50-FC72C48B7B70}"/>
              </a:ext>
            </a:extLst>
          </p:cNvPr>
          <p:cNvSpPr>
            <a:spLocks noGrp="1"/>
          </p:cNvSpPr>
          <p:nvPr>
            <p:ph type="body" sz="quarter" idx="24" hasCustomPrompt="1"/>
          </p:nvPr>
        </p:nvSpPr>
        <p:spPr>
          <a:xfrm>
            <a:off x="8932928" y="1724415"/>
            <a:ext cx="2755489" cy="879637"/>
          </a:xfrm>
          <a:solidFill>
            <a:schemeClr val="accent1"/>
          </a:solidFill>
        </p:spPr>
        <p:txBody>
          <a:bodyPr lIns="288000" tIns="216000" rIns="288000" bIns="216000"/>
          <a:lstStyle>
            <a:lvl1pPr marL="0" indent="0" algn="ctr">
              <a:spcBef>
                <a:spcPts val="0"/>
              </a:spcBef>
              <a:spcAft>
                <a:spcPts val="600"/>
              </a:spcAft>
              <a:buFontTx/>
              <a:buNone/>
              <a:defRPr lang="es-ES" sz="2000" kern="1200" spc="70" baseline="0" dirty="0" smtClean="0">
                <a:solidFill>
                  <a:schemeClr val="bg1"/>
                </a:solidFill>
                <a:latin typeface="+mj-lt"/>
                <a:ea typeface="+mj-ea"/>
                <a:cs typeface="+mj-cs"/>
              </a:defRPr>
            </a:lvl1pPr>
            <a:lvl2pPr marL="0" indent="0" algn="l">
              <a:lnSpc>
                <a:spcPct val="100000"/>
              </a:lnSpc>
              <a:spcBef>
                <a:spcPts val="0"/>
              </a:spcBef>
              <a:buFontTx/>
              <a:buNone/>
              <a:defRPr sz="1200">
                <a:solidFill>
                  <a:schemeClr val="bg1"/>
                </a:solidFill>
              </a:defRPr>
            </a:lvl2pPr>
          </a:lstStyle>
          <a:p>
            <a:pPr lvl="0"/>
            <a:r>
              <a:rPr lang="es-ES" dirty="0"/>
              <a:t>1. Titular Bloque</a:t>
            </a:r>
          </a:p>
        </p:txBody>
      </p:sp>
      <p:sp>
        <p:nvSpPr>
          <p:cNvPr id="26" name="Marcador de texto 25">
            <a:extLst>
              <a:ext uri="{FF2B5EF4-FFF2-40B4-BE49-F238E27FC236}">
                <a16:creationId xmlns:a16="http://schemas.microsoft.com/office/drawing/2014/main" id="{4F16F560-3807-4795-853C-66EEB66BC333}"/>
              </a:ext>
            </a:extLst>
          </p:cNvPr>
          <p:cNvSpPr>
            <a:spLocks noGrp="1"/>
          </p:cNvSpPr>
          <p:nvPr>
            <p:ph type="body" sz="quarter" idx="26"/>
          </p:nvPr>
        </p:nvSpPr>
        <p:spPr>
          <a:xfrm>
            <a:off x="564179" y="2643809"/>
            <a:ext cx="2755489" cy="3592555"/>
          </a:xfrm>
          <a:solidFill>
            <a:srgbClr val="F0F0EF"/>
          </a:solidFill>
        </p:spPr>
        <p:txBody>
          <a:bodyPr lIns="288000" tIns="216000" rIns="288000" bIns="216000"/>
          <a:lstStyle>
            <a:lvl1pPr marL="0" indent="0">
              <a:buFontTx/>
              <a:buNone/>
              <a:defRPr lang="es-ES" sz="1200" kern="1200" dirty="0" smtClean="0">
                <a:solidFill>
                  <a:schemeClr val="tx1"/>
                </a:solidFill>
                <a:latin typeface="+mn-lt"/>
                <a:ea typeface="+mn-ea"/>
                <a:cs typeface="+mn-cs"/>
              </a:defRPr>
            </a:lvl1pPr>
            <a:lvl2pPr marL="457200" indent="0">
              <a:buNone/>
              <a:defRPr/>
            </a:lvl2pPr>
          </a:lstStyle>
          <a:p>
            <a:pPr lvl="0"/>
            <a:r>
              <a:rPr lang="es-ES" dirty="0"/>
              <a:t>Editar los estilos de texto del patrón</a:t>
            </a:r>
          </a:p>
        </p:txBody>
      </p:sp>
      <p:sp>
        <p:nvSpPr>
          <p:cNvPr id="38" name="Marcador de texto 25">
            <a:extLst>
              <a:ext uri="{FF2B5EF4-FFF2-40B4-BE49-F238E27FC236}">
                <a16:creationId xmlns:a16="http://schemas.microsoft.com/office/drawing/2014/main" id="{33B1A187-0B4F-4876-AECF-8B74DCA88285}"/>
              </a:ext>
            </a:extLst>
          </p:cNvPr>
          <p:cNvSpPr>
            <a:spLocks noGrp="1"/>
          </p:cNvSpPr>
          <p:nvPr>
            <p:ph type="body" sz="quarter" idx="27"/>
          </p:nvPr>
        </p:nvSpPr>
        <p:spPr>
          <a:xfrm>
            <a:off x="3354230" y="2643809"/>
            <a:ext cx="2755489" cy="3592555"/>
          </a:xfrm>
          <a:solidFill>
            <a:srgbClr val="F0F0EF"/>
          </a:solidFill>
        </p:spPr>
        <p:txBody>
          <a:bodyPr lIns="288000" tIns="216000" rIns="288000" bIns="216000"/>
          <a:lstStyle>
            <a:lvl1pPr marL="0" indent="0">
              <a:buFontTx/>
              <a:buNone/>
              <a:defRPr lang="es-ES" sz="1200" kern="1200" dirty="0" smtClean="0">
                <a:solidFill>
                  <a:schemeClr val="tx1"/>
                </a:solidFill>
                <a:latin typeface="+mn-lt"/>
                <a:ea typeface="+mn-ea"/>
                <a:cs typeface="+mn-cs"/>
              </a:defRPr>
            </a:lvl1pPr>
            <a:lvl2pPr marL="457200" indent="0">
              <a:buNone/>
              <a:defRPr/>
            </a:lvl2pPr>
          </a:lstStyle>
          <a:p>
            <a:pPr lvl="0"/>
            <a:r>
              <a:rPr lang="es-ES" dirty="0"/>
              <a:t>Editar los estilos de texto del patrón</a:t>
            </a:r>
          </a:p>
        </p:txBody>
      </p:sp>
      <p:sp>
        <p:nvSpPr>
          <p:cNvPr id="39" name="Marcador de texto 25">
            <a:extLst>
              <a:ext uri="{FF2B5EF4-FFF2-40B4-BE49-F238E27FC236}">
                <a16:creationId xmlns:a16="http://schemas.microsoft.com/office/drawing/2014/main" id="{9D86CDE0-B8DD-4F24-9F05-155D93A0F538}"/>
              </a:ext>
            </a:extLst>
          </p:cNvPr>
          <p:cNvSpPr>
            <a:spLocks noGrp="1"/>
          </p:cNvSpPr>
          <p:nvPr>
            <p:ph type="body" sz="quarter" idx="28"/>
          </p:nvPr>
        </p:nvSpPr>
        <p:spPr>
          <a:xfrm>
            <a:off x="8934332" y="2643809"/>
            <a:ext cx="2755489" cy="3592555"/>
          </a:xfrm>
          <a:solidFill>
            <a:srgbClr val="F0F0EF"/>
          </a:solidFill>
        </p:spPr>
        <p:txBody>
          <a:bodyPr lIns="288000" tIns="216000" rIns="288000" bIns="216000"/>
          <a:lstStyle>
            <a:lvl1pPr marL="0" indent="0">
              <a:buFontTx/>
              <a:buNone/>
              <a:defRPr lang="es-ES" sz="1200" kern="1200" dirty="0" smtClean="0">
                <a:solidFill>
                  <a:schemeClr val="tx1"/>
                </a:solidFill>
                <a:latin typeface="+mn-lt"/>
                <a:ea typeface="+mn-ea"/>
                <a:cs typeface="+mn-cs"/>
              </a:defRPr>
            </a:lvl1pPr>
            <a:lvl2pPr marL="457200" indent="0">
              <a:buNone/>
              <a:defRPr/>
            </a:lvl2pPr>
          </a:lstStyle>
          <a:p>
            <a:pPr lvl="0"/>
            <a:r>
              <a:rPr lang="es-ES" dirty="0"/>
              <a:t>Editar los estilos de texto del patrón</a:t>
            </a:r>
          </a:p>
        </p:txBody>
      </p:sp>
      <p:sp>
        <p:nvSpPr>
          <p:cNvPr id="40" name="Marcador de texto 25">
            <a:extLst>
              <a:ext uri="{FF2B5EF4-FFF2-40B4-BE49-F238E27FC236}">
                <a16:creationId xmlns:a16="http://schemas.microsoft.com/office/drawing/2014/main" id="{9837B0A3-E764-4C6A-A59B-7BC11DBE761A}"/>
              </a:ext>
            </a:extLst>
          </p:cNvPr>
          <p:cNvSpPr>
            <a:spLocks noGrp="1"/>
          </p:cNvSpPr>
          <p:nvPr>
            <p:ph type="body" sz="quarter" idx="29"/>
          </p:nvPr>
        </p:nvSpPr>
        <p:spPr>
          <a:xfrm>
            <a:off x="6144281" y="2643809"/>
            <a:ext cx="2755489" cy="3592555"/>
          </a:xfrm>
          <a:solidFill>
            <a:srgbClr val="F0F0EF"/>
          </a:solidFill>
        </p:spPr>
        <p:txBody>
          <a:bodyPr lIns="288000" tIns="216000" rIns="288000" bIns="216000"/>
          <a:lstStyle>
            <a:lvl1pPr marL="0" indent="0">
              <a:buFontTx/>
              <a:buNone/>
              <a:defRPr lang="es-ES" sz="1200" kern="1200" dirty="0" smtClean="0">
                <a:solidFill>
                  <a:schemeClr val="tx1"/>
                </a:solidFill>
                <a:latin typeface="+mn-lt"/>
                <a:ea typeface="+mn-ea"/>
                <a:cs typeface="+mn-cs"/>
              </a:defRPr>
            </a:lvl1pPr>
            <a:lvl2pPr marL="457200" indent="0">
              <a:buNone/>
              <a:defRPr/>
            </a:lvl2pPr>
          </a:lstStyle>
          <a:p>
            <a:pPr lvl="0"/>
            <a:r>
              <a:rPr lang="es-ES" dirty="0"/>
              <a:t>Editar los estilos de texto del patrón</a:t>
            </a:r>
          </a:p>
        </p:txBody>
      </p:sp>
    </p:spTree>
    <p:extLst>
      <p:ext uri="{BB962C8B-B14F-4D97-AF65-F5344CB8AC3E}">
        <p14:creationId xmlns:p14="http://schemas.microsoft.com/office/powerpoint/2010/main" val="2244559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O 2 PUN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59441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accent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accent2"/>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7" name="Rectángulo 26">
            <a:extLst>
              <a:ext uri="{FF2B5EF4-FFF2-40B4-BE49-F238E27FC236}">
                <a16:creationId xmlns:a16="http://schemas.microsoft.com/office/drawing/2014/main" id="{04C5303B-0389-4EE3-AF2A-C4C62DC22030}"/>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Marcador de texto 24">
            <a:extLst>
              <a:ext uri="{FF2B5EF4-FFF2-40B4-BE49-F238E27FC236}">
                <a16:creationId xmlns:a16="http://schemas.microsoft.com/office/drawing/2014/main" id="{82211AE7-1C5D-4A7F-9972-6B4E7CE11782}"/>
              </a:ext>
            </a:extLst>
          </p:cNvPr>
          <p:cNvSpPr>
            <a:spLocks noGrp="1"/>
          </p:cNvSpPr>
          <p:nvPr>
            <p:ph type="body" sz="quarter" idx="13" hasCustomPrompt="1"/>
          </p:nvPr>
        </p:nvSpPr>
        <p:spPr>
          <a:xfrm>
            <a:off x="5872320" y="2305246"/>
            <a:ext cx="2898475" cy="2900798"/>
          </a:xfrm>
          <a:prstGeom prst="ellipse">
            <a:avLst/>
          </a:prstGeom>
          <a:solidFill>
            <a:schemeClr val="accent1"/>
          </a:solidFill>
          <a:ln>
            <a:noFill/>
          </a:ln>
        </p:spPr>
        <p:txBody>
          <a:bodyPr lIns="0" tIns="0" rIns="0" bIns="0" anchor="ctr"/>
          <a:lstStyle>
            <a:lvl1pPr marL="0" indent="0" algn="ctr">
              <a:spcBef>
                <a:spcPts val="0"/>
              </a:spcBef>
              <a:buFontTx/>
              <a:buNone/>
              <a:defRPr sz="4400">
                <a:solidFill>
                  <a:schemeClr val="bg1"/>
                </a:solidFill>
              </a:defRPr>
            </a:lvl1pPr>
            <a:lvl2pPr marL="0" indent="0" algn="ctr">
              <a:spcBef>
                <a:spcPts val="0"/>
              </a:spcBef>
              <a:buFontTx/>
              <a:buNone/>
              <a:defRPr sz="160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33" name="Marcador de texto 24">
            <a:extLst>
              <a:ext uri="{FF2B5EF4-FFF2-40B4-BE49-F238E27FC236}">
                <a16:creationId xmlns:a16="http://schemas.microsoft.com/office/drawing/2014/main" id="{BD081857-35DA-437D-B017-B2AF784F3ABB}"/>
              </a:ext>
            </a:extLst>
          </p:cNvPr>
          <p:cNvSpPr>
            <a:spLocks noGrp="1"/>
          </p:cNvSpPr>
          <p:nvPr>
            <p:ph type="body" sz="quarter" idx="14" hasCustomPrompt="1"/>
          </p:nvPr>
        </p:nvSpPr>
        <p:spPr>
          <a:xfrm>
            <a:off x="8681990" y="2217843"/>
            <a:ext cx="1578111" cy="1579376"/>
          </a:xfrm>
          <a:prstGeom prst="ellipse">
            <a:avLst/>
          </a:prstGeom>
          <a:solidFill>
            <a:srgbClr val="25282A"/>
          </a:solidFill>
          <a:ln>
            <a:noFill/>
          </a:ln>
        </p:spPr>
        <p:txBody>
          <a:bodyPr lIns="0" tIns="0" rIns="0" bIns="0" anchor="ctr"/>
          <a:lstStyle>
            <a:lvl1pPr marL="0" indent="0" algn="ctr">
              <a:spcBef>
                <a:spcPts val="0"/>
              </a:spcBef>
              <a:buFontTx/>
              <a:buNone/>
              <a:defRPr sz="2400">
                <a:solidFill>
                  <a:schemeClr val="bg1"/>
                </a:solidFill>
              </a:defRPr>
            </a:lvl1pPr>
            <a:lvl2pPr marL="0" indent="0" algn="ctr">
              <a:spcBef>
                <a:spcPts val="0"/>
              </a:spcBef>
              <a:buFontTx/>
              <a:buNone/>
              <a:defRPr sz="105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36" name="Marcador de texto 24">
            <a:extLst>
              <a:ext uri="{FF2B5EF4-FFF2-40B4-BE49-F238E27FC236}">
                <a16:creationId xmlns:a16="http://schemas.microsoft.com/office/drawing/2014/main" id="{63781534-85A0-4731-BD33-21F1F7756FC7}"/>
              </a:ext>
            </a:extLst>
          </p:cNvPr>
          <p:cNvSpPr>
            <a:spLocks noGrp="1"/>
          </p:cNvSpPr>
          <p:nvPr>
            <p:ph type="body" sz="quarter" idx="15" hasCustomPrompt="1"/>
          </p:nvPr>
        </p:nvSpPr>
        <p:spPr>
          <a:xfrm>
            <a:off x="8399965" y="4416034"/>
            <a:ext cx="1095449" cy="1096327"/>
          </a:xfrm>
          <a:prstGeom prst="ellipse">
            <a:avLst/>
          </a:prstGeom>
          <a:solidFill>
            <a:srgbClr val="97999B"/>
          </a:solidFill>
          <a:ln>
            <a:noFill/>
          </a:ln>
        </p:spPr>
        <p:txBody>
          <a:bodyPr lIns="0" tIns="0" rIns="0" bIns="0" anchor="ctr"/>
          <a:lstStyle>
            <a:lvl1pPr marL="0" indent="0" algn="ctr">
              <a:spcBef>
                <a:spcPts val="0"/>
              </a:spcBef>
              <a:buFontTx/>
              <a:buNone/>
              <a:defRPr sz="1800">
                <a:solidFill>
                  <a:schemeClr val="bg1"/>
                </a:solidFill>
              </a:defRPr>
            </a:lvl1pPr>
            <a:lvl2pPr marL="0" indent="0" algn="ctr">
              <a:spcBef>
                <a:spcPts val="0"/>
              </a:spcBef>
              <a:buFontTx/>
              <a:buNone/>
              <a:defRPr sz="90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38" name="Marcador de texto 24">
            <a:extLst>
              <a:ext uri="{FF2B5EF4-FFF2-40B4-BE49-F238E27FC236}">
                <a16:creationId xmlns:a16="http://schemas.microsoft.com/office/drawing/2014/main" id="{E41DA93B-DEC2-4510-B823-F2A4DF78F27F}"/>
              </a:ext>
            </a:extLst>
          </p:cNvPr>
          <p:cNvSpPr>
            <a:spLocks noGrp="1"/>
          </p:cNvSpPr>
          <p:nvPr>
            <p:ph type="body" sz="quarter" idx="16" hasCustomPrompt="1"/>
          </p:nvPr>
        </p:nvSpPr>
        <p:spPr>
          <a:xfrm>
            <a:off x="7774760" y="1248771"/>
            <a:ext cx="1313956" cy="1315009"/>
          </a:xfrm>
          <a:prstGeom prst="ellipse">
            <a:avLst/>
          </a:prstGeom>
          <a:solidFill>
            <a:schemeClr val="accent1"/>
          </a:solidFill>
          <a:ln>
            <a:noFill/>
          </a:ln>
        </p:spPr>
        <p:txBody>
          <a:bodyPr lIns="0" tIns="0" rIns="0" bIns="0" anchor="ctr"/>
          <a:lstStyle>
            <a:lvl1pPr marL="0" indent="0" algn="ctr">
              <a:spcBef>
                <a:spcPts val="0"/>
              </a:spcBef>
              <a:buFontTx/>
              <a:buNone/>
              <a:defRPr sz="2000">
                <a:solidFill>
                  <a:schemeClr val="bg1"/>
                </a:solidFill>
              </a:defRPr>
            </a:lvl1pPr>
            <a:lvl2pPr marL="0" indent="0" algn="ctr">
              <a:spcBef>
                <a:spcPts val="0"/>
              </a:spcBef>
              <a:buFontTx/>
              <a:buNone/>
              <a:defRPr sz="105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40" name="Marcador de texto 24">
            <a:extLst>
              <a:ext uri="{FF2B5EF4-FFF2-40B4-BE49-F238E27FC236}">
                <a16:creationId xmlns:a16="http://schemas.microsoft.com/office/drawing/2014/main" id="{974DF5E1-EFBB-49D3-9AB7-592B8DCA1BDD}"/>
              </a:ext>
            </a:extLst>
          </p:cNvPr>
          <p:cNvSpPr>
            <a:spLocks noGrp="1"/>
          </p:cNvSpPr>
          <p:nvPr>
            <p:ph type="body" sz="quarter" idx="17" hasCustomPrompt="1"/>
          </p:nvPr>
        </p:nvSpPr>
        <p:spPr>
          <a:xfrm>
            <a:off x="5980482" y="978985"/>
            <a:ext cx="1402710" cy="1403834"/>
          </a:xfrm>
          <a:prstGeom prst="ellipse">
            <a:avLst/>
          </a:prstGeom>
          <a:solidFill>
            <a:srgbClr val="25282A"/>
          </a:solidFill>
          <a:ln>
            <a:noFill/>
          </a:ln>
        </p:spPr>
        <p:txBody>
          <a:bodyPr lIns="0" tIns="0" rIns="0" bIns="0" anchor="ctr"/>
          <a:lstStyle>
            <a:lvl1pPr marL="0" indent="0" algn="ctr">
              <a:spcBef>
                <a:spcPts val="0"/>
              </a:spcBef>
              <a:buFontTx/>
              <a:buNone/>
              <a:defRPr sz="2200">
                <a:solidFill>
                  <a:schemeClr val="bg1"/>
                </a:solidFill>
              </a:defRPr>
            </a:lvl1pPr>
            <a:lvl2pPr marL="0" indent="0" algn="ctr">
              <a:spcBef>
                <a:spcPts val="0"/>
              </a:spcBef>
              <a:buFontTx/>
              <a:buNone/>
              <a:defRPr sz="105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44" name="Marcador de texto 24">
            <a:extLst>
              <a:ext uri="{FF2B5EF4-FFF2-40B4-BE49-F238E27FC236}">
                <a16:creationId xmlns:a16="http://schemas.microsoft.com/office/drawing/2014/main" id="{FA77A59B-39AE-4CE1-9C54-9C0A398181F0}"/>
              </a:ext>
            </a:extLst>
          </p:cNvPr>
          <p:cNvSpPr>
            <a:spLocks noGrp="1"/>
          </p:cNvSpPr>
          <p:nvPr>
            <p:ph type="body" sz="quarter" idx="18" hasCustomPrompt="1"/>
          </p:nvPr>
        </p:nvSpPr>
        <p:spPr>
          <a:xfrm>
            <a:off x="5803308" y="4926204"/>
            <a:ext cx="931653" cy="932400"/>
          </a:xfrm>
          <a:prstGeom prst="ellipse">
            <a:avLst/>
          </a:prstGeom>
          <a:solidFill>
            <a:srgbClr val="97999B"/>
          </a:solidFill>
          <a:ln>
            <a:noFill/>
          </a:ln>
        </p:spPr>
        <p:txBody>
          <a:bodyPr lIns="0" tIns="0" rIns="0" bIns="0" anchor="ctr"/>
          <a:lstStyle>
            <a:lvl1pPr marL="0" indent="0" algn="ctr">
              <a:spcBef>
                <a:spcPts val="0"/>
              </a:spcBef>
              <a:buFontTx/>
              <a:buNone/>
              <a:defRPr sz="1400">
                <a:solidFill>
                  <a:schemeClr val="bg1"/>
                </a:solidFill>
              </a:defRPr>
            </a:lvl1pPr>
            <a:lvl2pPr marL="0" indent="0" algn="ctr">
              <a:spcBef>
                <a:spcPts val="0"/>
              </a:spcBef>
              <a:buFontTx/>
              <a:buNone/>
              <a:defRPr sz="80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45" name="Marcador de texto 24">
            <a:extLst>
              <a:ext uri="{FF2B5EF4-FFF2-40B4-BE49-F238E27FC236}">
                <a16:creationId xmlns:a16="http://schemas.microsoft.com/office/drawing/2014/main" id="{15459D7C-A1FF-4904-87EC-4F2FDB4DE00C}"/>
              </a:ext>
            </a:extLst>
          </p:cNvPr>
          <p:cNvSpPr>
            <a:spLocks noGrp="1"/>
          </p:cNvSpPr>
          <p:nvPr>
            <p:ph type="body" sz="quarter" idx="19" hasCustomPrompt="1"/>
          </p:nvPr>
        </p:nvSpPr>
        <p:spPr>
          <a:xfrm>
            <a:off x="5277098" y="2010476"/>
            <a:ext cx="999863" cy="1000665"/>
          </a:xfrm>
          <a:prstGeom prst="ellipse">
            <a:avLst/>
          </a:prstGeom>
          <a:solidFill>
            <a:srgbClr val="97999B"/>
          </a:solidFill>
          <a:ln>
            <a:noFill/>
          </a:ln>
        </p:spPr>
        <p:txBody>
          <a:bodyPr lIns="0" tIns="0" rIns="0" bIns="0" anchor="ctr"/>
          <a:lstStyle>
            <a:lvl1pPr marL="0" indent="0" algn="ctr">
              <a:spcBef>
                <a:spcPts val="0"/>
              </a:spcBef>
              <a:buFontTx/>
              <a:buNone/>
              <a:defRPr sz="1600">
                <a:solidFill>
                  <a:schemeClr val="bg1"/>
                </a:solidFill>
              </a:defRPr>
            </a:lvl1pPr>
            <a:lvl2pPr marL="0" indent="0" algn="ctr">
              <a:spcBef>
                <a:spcPts val="0"/>
              </a:spcBef>
              <a:buFontTx/>
              <a:buNone/>
              <a:defRPr sz="80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47" name="Marcador de texto 24">
            <a:extLst>
              <a:ext uri="{FF2B5EF4-FFF2-40B4-BE49-F238E27FC236}">
                <a16:creationId xmlns:a16="http://schemas.microsoft.com/office/drawing/2014/main" id="{2F3466E4-E577-4325-80DE-8A2852153971}"/>
              </a:ext>
            </a:extLst>
          </p:cNvPr>
          <p:cNvSpPr>
            <a:spLocks noGrp="1"/>
          </p:cNvSpPr>
          <p:nvPr>
            <p:ph type="body" sz="quarter" idx="20" hasCustomPrompt="1"/>
          </p:nvPr>
        </p:nvSpPr>
        <p:spPr>
          <a:xfrm>
            <a:off x="4523858" y="2898463"/>
            <a:ext cx="1313956" cy="1315009"/>
          </a:xfrm>
          <a:prstGeom prst="ellipse">
            <a:avLst/>
          </a:prstGeom>
          <a:solidFill>
            <a:schemeClr val="accent1"/>
          </a:solidFill>
          <a:ln>
            <a:noFill/>
          </a:ln>
        </p:spPr>
        <p:txBody>
          <a:bodyPr lIns="0" tIns="0" rIns="0" bIns="0" anchor="ctr"/>
          <a:lstStyle>
            <a:lvl1pPr marL="0" indent="0" algn="ctr">
              <a:spcBef>
                <a:spcPts val="0"/>
              </a:spcBef>
              <a:buFontTx/>
              <a:buNone/>
              <a:defRPr sz="2000">
                <a:solidFill>
                  <a:schemeClr val="bg1"/>
                </a:solidFill>
              </a:defRPr>
            </a:lvl1pPr>
            <a:lvl2pPr marL="0" indent="0" algn="ctr">
              <a:spcBef>
                <a:spcPts val="0"/>
              </a:spcBef>
              <a:buFontTx/>
              <a:buNone/>
              <a:defRPr sz="105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48" name="Marcador de texto 24">
            <a:extLst>
              <a:ext uri="{FF2B5EF4-FFF2-40B4-BE49-F238E27FC236}">
                <a16:creationId xmlns:a16="http://schemas.microsoft.com/office/drawing/2014/main" id="{5D08246E-B4FC-44D1-AD36-B979C0C8D3A3}"/>
              </a:ext>
            </a:extLst>
          </p:cNvPr>
          <p:cNvSpPr>
            <a:spLocks noGrp="1"/>
          </p:cNvSpPr>
          <p:nvPr>
            <p:ph type="body" sz="quarter" idx="21" hasCustomPrompt="1"/>
          </p:nvPr>
        </p:nvSpPr>
        <p:spPr>
          <a:xfrm>
            <a:off x="7412413" y="5155211"/>
            <a:ext cx="1095449" cy="1096327"/>
          </a:xfrm>
          <a:prstGeom prst="ellipse">
            <a:avLst/>
          </a:prstGeom>
          <a:solidFill>
            <a:schemeClr val="accent1"/>
          </a:solidFill>
          <a:ln>
            <a:noFill/>
          </a:ln>
        </p:spPr>
        <p:txBody>
          <a:bodyPr lIns="0" tIns="0" rIns="0" bIns="0" anchor="ctr"/>
          <a:lstStyle>
            <a:lvl1pPr marL="0" indent="0" algn="ctr">
              <a:spcBef>
                <a:spcPts val="0"/>
              </a:spcBef>
              <a:buFontTx/>
              <a:buNone/>
              <a:defRPr sz="1800">
                <a:solidFill>
                  <a:schemeClr val="bg1"/>
                </a:solidFill>
              </a:defRPr>
            </a:lvl1pPr>
            <a:lvl2pPr marL="0" indent="0" algn="ctr">
              <a:spcBef>
                <a:spcPts val="0"/>
              </a:spcBef>
              <a:buFontTx/>
              <a:buNone/>
              <a:defRPr sz="90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50" name="Marcador de texto 24">
            <a:extLst>
              <a:ext uri="{FF2B5EF4-FFF2-40B4-BE49-F238E27FC236}">
                <a16:creationId xmlns:a16="http://schemas.microsoft.com/office/drawing/2014/main" id="{097E6C81-E7DD-4F94-9A26-DB4B6C787A4D}"/>
              </a:ext>
            </a:extLst>
          </p:cNvPr>
          <p:cNvSpPr>
            <a:spLocks noGrp="1"/>
          </p:cNvSpPr>
          <p:nvPr>
            <p:ph type="body" sz="quarter" idx="22" hasCustomPrompt="1"/>
          </p:nvPr>
        </p:nvSpPr>
        <p:spPr>
          <a:xfrm>
            <a:off x="5044924" y="4199725"/>
            <a:ext cx="968736" cy="969513"/>
          </a:xfrm>
          <a:prstGeom prst="ellipse">
            <a:avLst/>
          </a:prstGeom>
          <a:solidFill>
            <a:schemeClr val="accent1"/>
          </a:solidFill>
          <a:ln>
            <a:noFill/>
          </a:ln>
        </p:spPr>
        <p:txBody>
          <a:bodyPr lIns="0" tIns="0" rIns="0" bIns="0" anchor="ctr"/>
          <a:lstStyle>
            <a:lvl1pPr marL="0" indent="0" algn="ctr">
              <a:spcBef>
                <a:spcPts val="0"/>
              </a:spcBef>
              <a:buFontTx/>
              <a:buNone/>
              <a:defRPr sz="1400">
                <a:solidFill>
                  <a:schemeClr val="bg1"/>
                </a:solidFill>
              </a:defRPr>
            </a:lvl1pPr>
            <a:lvl2pPr marL="0" indent="0" algn="ctr">
              <a:spcBef>
                <a:spcPts val="0"/>
              </a:spcBef>
              <a:buFontTx/>
              <a:buNone/>
              <a:defRPr sz="80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51" name="Marcador de texto 24">
            <a:extLst>
              <a:ext uri="{FF2B5EF4-FFF2-40B4-BE49-F238E27FC236}">
                <a16:creationId xmlns:a16="http://schemas.microsoft.com/office/drawing/2014/main" id="{31FF646E-8B8E-4835-8A21-F350DA601CF7}"/>
              </a:ext>
            </a:extLst>
          </p:cNvPr>
          <p:cNvSpPr>
            <a:spLocks noGrp="1"/>
          </p:cNvSpPr>
          <p:nvPr>
            <p:ph type="body" sz="quarter" idx="23" hasCustomPrompt="1"/>
          </p:nvPr>
        </p:nvSpPr>
        <p:spPr>
          <a:xfrm>
            <a:off x="6669253" y="5451782"/>
            <a:ext cx="672376" cy="672916"/>
          </a:xfrm>
          <a:prstGeom prst="ellipse">
            <a:avLst/>
          </a:prstGeom>
          <a:solidFill>
            <a:schemeClr val="accent1"/>
          </a:solidFill>
          <a:ln>
            <a:noFill/>
          </a:ln>
        </p:spPr>
        <p:txBody>
          <a:bodyPr lIns="0" tIns="0" rIns="0" bIns="0" anchor="ctr"/>
          <a:lstStyle>
            <a:lvl1pPr marL="0" indent="0" algn="ctr">
              <a:spcBef>
                <a:spcPts val="0"/>
              </a:spcBef>
              <a:buFontTx/>
              <a:buNone/>
              <a:defRPr sz="1050">
                <a:solidFill>
                  <a:schemeClr val="bg1"/>
                </a:solidFill>
              </a:defRPr>
            </a:lvl1pPr>
            <a:lvl2pPr marL="0" indent="0" algn="ctr">
              <a:spcBef>
                <a:spcPts val="0"/>
              </a:spcBef>
              <a:buFontTx/>
              <a:buNone/>
              <a:defRPr sz="700">
                <a:solidFill>
                  <a:schemeClr val="bg1"/>
                </a:solidFill>
              </a:defRPr>
            </a:lvl2pPr>
            <a:lvl3pPr>
              <a:defRPr sz="1000">
                <a:solidFill>
                  <a:schemeClr val="bg1"/>
                </a:solidFill>
              </a:defRPr>
            </a:lvl3pPr>
          </a:lstStyle>
          <a:p>
            <a:pPr lvl="0"/>
            <a:r>
              <a:rPr lang="es-ES" dirty="0"/>
              <a:t>numero</a:t>
            </a:r>
          </a:p>
          <a:p>
            <a:pPr lvl="1"/>
            <a:r>
              <a:rPr lang="es-ES" dirty="0"/>
              <a:t>Segundo nivel</a:t>
            </a:r>
          </a:p>
        </p:txBody>
      </p:sp>
      <p:sp>
        <p:nvSpPr>
          <p:cNvPr id="52" name="Marcador de texto 24">
            <a:extLst>
              <a:ext uri="{FF2B5EF4-FFF2-40B4-BE49-F238E27FC236}">
                <a16:creationId xmlns:a16="http://schemas.microsoft.com/office/drawing/2014/main" id="{BCBDB672-2442-4FFC-9B67-D2FCCBED58C0}"/>
              </a:ext>
            </a:extLst>
          </p:cNvPr>
          <p:cNvSpPr>
            <a:spLocks noGrp="1"/>
          </p:cNvSpPr>
          <p:nvPr>
            <p:ph type="body" sz="quarter" idx="24" hasCustomPrompt="1"/>
          </p:nvPr>
        </p:nvSpPr>
        <p:spPr>
          <a:xfrm>
            <a:off x="7354558" y="812442"/>
            <a:ext cx="614326" cy="614818"/>
          </a:xfrm>
          <a:prstGeom prst="ellipse">
            <a:avLst/>
          </a:prstGeom>
          <a:solidFill>
            <a:srgbClr val="97999B"/>
          </a:solidFill>
          <a:ln>
            <a:noFill/>
          </a:ln>
        </p:spPr>
        <p:txBody>
          <a:bodyPr lIns="0" tIns="0" rIns="0" bIns="0" anchor="ctr">
            <a:normAutofit/>
          </a:bodyPr>
          <a:lstStyle>
            <a:lvl1pPr marL="0" indent="0" algn="ctr">
              <a:spcBef>
                <a:spcPts val="0"/>
              </a:spcBef>
              <a:buFontTx/>
              <a:buNone/>
              <a:defRPr sz="400">
                <a:noFill/>
              </a:defRPr>
            </a:lvl1pPr>
            <a:lvl2pPr marL="0" indent="0" algn="ctr">
              <a:spcBef>
                <a:spcPts val="0"/>
              </a:spcBef>
              <a:buFontTx/>
              <a:buNone/>
              <a:defRPr sz="100">
                <a:noFill/>
              </a:defRPr>
            </a:lvl2pPr>
            <a:lvl3pPr>
              <a:defRPr sz="1000">
                <a:solidFill>
                  <a:schemeClr val="bg1"/>
                </a:solidFill>
              </a:defRPr>
            </a:lvl3pPr>
          </a:lstStyle>
          <a:p>
            <a:pPr lvl="0"/>
            <a:r>
              <a:rPr lang="es-ES" dirty="0"/>
              <a:t>numero</a:t>
            </a:r>
          </a:p>
          <a:p>
            <a:pPr lvl="1"/>
            <a:r>
              <a:rPr lang="es-ES" dirty="0"/>
              <a:t>Segundo nivel</a:t>
            </a:r>
          </a:p>
        </p:txBody>
      </p:sp>
      <p:sp>
        <p:nvSpPr>
          <p:cNvPr id="53" name="Marcador de texto 24">
            <a:extLst>
              <a:ext uri="{FF2B5EF4-FFF2-40B4-BE49-F238E27FC236}">
                <a16:creationId xmlns:a16="http://schemas.microsoft.com/office/drawing/2014/main" id="{DA395036-151A-4A13-B8B6-7A6C7F7AA0D1}"/>
              </a:ext>
            </a:extLst>
          </p:cNvPr>
          <p:cNvSpPr>
            <a:spLocks noGrp="1"/>
          </p:cNvSpPr>
          <p:nvPr>
            <p:ph type="body" sz="quarter" idx="25" hasCustomPrompt="1"/>
          </p:nvPr>
        </p:nvSpPr>
        <p:spPr>
          <a:xfrm>
            <a:off x="9144021" y="3906063"/>
            <a:ext cx="614326" cy="614818"/>
          </a:xfrm>
          <a:prstGeom prst="ellipse">
            <a:avLst/>
          </a:prstGeom>
          <a:solidFill>
            <a:schemeClr val="accent1"/>
          </a:solidFill>
          <a:ln>
            <a:noFill/>
          </a:ln>
        </p:spPr>
        <p:txBody>
          <a:bodyPr lIns="0" tIns="0" rIns="0" bIns="0" anchor="ctr">
            <a:normAutofit/>
          </a:bodyPr>
          <a:lstStyle>
            <a:lvl1pPr marL="0" indent="0" algn="ctr">
              <a:spcBef>
                <a:spcPts val="0"/>
              </a:spcBef>
              <a:buFontTx/>
              <a:buNone/>
              <a:defRPr sz="400">
                <a:noFill/>
              </a:defRPr>
            </a:lvl1pPr>
            <a:lvl2pPr marL="0" indent="0" algn="ctr">
              <a:spcBef>
                <a:spcPts val="0"/>
              </a:spcBef>
              <a:buFontTx/>
              <a:buNone/>
              <a:defRPr sz="100">
                <a:noFill/>
              </a:defRPr>
            </a:lvl2pPr>
            <a:lvl3pPr>
              <a:defRPr sz="1000">
                <a:solidFill>
                  <a:schemeClr val="bg1"/>
                </a:solidFill>
              </a:defRPr>
            </a:lvl3pPr>
          </a:lstStyle>
          <a:p>
            <a:pPr lvl="0"/>
            <a:r>
              <a:rPr lang="es-ES" dirty="0"/>
              <a:t>numero</a:t>
            </a:r>
          </a:p>
          <a:p>
            <a:pPr lvl="1"/>
            <a:r>
              <a:rPr lang="es-ES" dirty="0"/>
              <a:t>Segundo nivel</a:t>
            </a:r>
          </a:p>
        </p:txBody>
      </p:sp>
      <p:sp>
        <p:nvSpPr>
          <p:cNvPr id="35" name="Marcador de texto 39">
            <a:extLst>
              <a:ext uri="{FF2B5EF4-FFF2-40B4-BE49-F238E27FC236}">
                <a16:creationId xmlns:a16="http://schemas.microsoft.com/office/drawing/2014/main" id="{6D972CCE-DF00-4242-A110-5A83E670331A}"/>
              </a:ext>
            </a:extLst>
          </p:cNvPr>
          <p:cNvSpPr>
            <a:spLocks noGrp="1"/>
          </p:cNvSpPr>
          <p:nvPr>
            <p:ph type="body" sz="quarter" idx="26"/>
          </p:nvPr>
        </p:nvSpPr>
        <p:spPr>
          <a:xfrm>
            <a:off x="395063" y="1683725"/>
            <a:ext cx="3602940" cy="4515415"/>
          </a:xfrm>
        </p:spPr>
        <p:txBody>
          <a:bodyPr>
            <a:normAutofit/>
          </a:bodyPr>
          <a:lstStyle>
            <a:lvl1pPr marL="0" indent="0">
              <a:lnSpc>
                <a:spcPct val="100000"/>
              </a:lnSpc>
              <a:buFontTx/>
              <a:buNone/>
              <a:defRPr lang="es-ES" sz="1500" kern="1200" spc="-30" baseline="0" smtClean="0">
                <a:solidFill>
                  <a:schemeClr val="tx2">
                    <a:lumMod val="75000"/>
                  </a:schemeClr>
                </a:solidFill>
                <a:latin typeface="+mn-lt"/>
                <a:ea typeface="+mn-ea"/>
                <a:cs typeface="+mn-cs"/>
              </a:defRPr>
            </a:lvl1pPr>
            <a:lvl2pPr marL="457200" indent="0">
              <a:buFontTx/>
              <a:buNone/>
              <a:defRPr lang="es-ES" sz="1900" kern="1200" smtClean="0">
                <a:solidFill>
                  <a:schemeClr val="accent2"/>
                </a:solidFill>
                <a:latin typeface="+mn-lt"/>
                <a:ea typeface="+mn-ea"/>
                <a:cs typeface="+mn-cs"/>
              </a:defRPr>
            </a:lvl2pPr>
            <a:lvl3pPr marL="914400" indent="0">
              <a:buFontTx/>
              <a:buNone/>
              <a:defRPr lang="es-ES" sz="1900" kern="1200" smtClean="0">
                <a:solidFill>
                  <a:schemeClr val="accent2"/>
                </a:solidFill>
                <a:latin typeface="+mn-lt"/>
                <a:ea typeface="+mn-ea"/>
                <a:cs typeface="+mn-cs"/>
              </a:defRPr>
            </a:lvl3pPr>
            <a:lvl4pPr marL="1371600" indent="0">
              <a:buFontTx/>
              <a:buNone/>
              <a:defRPr lang="es-ES" sz="1900" kern="1200" smtClean="0">
                <a:solidFill>
                  <a:schemeClr val="accent2"/>
                </a:solidFill>
                <a:latin typeface="+mn-lt"/>
                <a:ea typeface="+mn-ea"/>
                <a:cs typeface="+mn-cs"/>
              </a:defRPr>
            </a:lvl4pPr>
            <a:lvl5pPr marL="1828800" indent="0">
              <a:buFontTx/>
              <a:buNone/>
              <a:defRPr lang="es-ES" sz="1900" kern="1200">
                <a:solidFill>
                  <a:schemeClr val="accent2"/>
                </a:solidFill>
                <a:latin typeface="+mn-lt"/>
                <a:ea typeface="+mn-ea"/>
                <a:cs typeface="+mn-cs"/>
              </a:defRPr>
            </a:lvl5pPr>
          </a:lstStyle>
          <a:p>
            <a:pPr lvl="0"/>
            <a:r>
              <a:rPr lang="es-ES" dirty="0"/>
              <a:t>Editar los estilos de texto del patrón</a:t>
            </a:r>
          </a:p>
        </p:txBody>
      </p:sp>
    </p:spTree>
    <p:extLst>
      <p:ext uri="{BB962C8B-B14F-4D97-AF65-F5344CB8AC3E}">
        <p14:creationId xmlns:p14="http://schemas.microsoft.com/office/powerpoint/2010/main" val="2620301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accent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accent2"/>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8" name="Marcador de texto 7">
            <a:extLst>
              <a:ext uri="{FF2B5EF4-FFF2-40B4-BE49-F238E27FC236}">
                <a16:creationId xmlns:a16="http://schemas.microsoft.com/office/drawing/2014/main" id="{32E22726-B3FC-409A-B26E-C2133A3FC49D}"/>
              </a:ext>
            </a:extLst>
          </p:cNvPr>
          <p:cNvSpPr>
            <a:spLocks noGrp="1"/>
          </p:cNvSpPr>
          <p:nvPr>
            <p:ph type="body" sz="quarter" idx="13" hasCustomPrompt="1"/>
          </p:nvPr>
        </p:nvSpPr>
        <p:spPr>
          <a:xfrm>
            <a:off x="346513" y="1754789"/>
            <a:ext cx="10489654" cy="3952328"/>
          </a:xfrm>
        </p:spPr>
        <p:txBody>
          <a:bodyPr>
            <a:normAutofit/>
          </a:bodyPr>
          <a:lstStyle>
            <a:lvl1pPr marL="0" indent="0">
              <a:spcBef>
                <a:spcPts val="0"/>
              </a:spcBef>
              <a:spcAft>
                <a:spcPts val="1200"/>
              </a:spcAft>
              <a:buFontTx/>
              <a:buNone/>
              <a:defRPr sz="4900" b="1">
                <a:solidFill>
                  <a:schemeClr val="accent1"/>
                </a:solidFill>
              </a:defRPr>
            </a:lvl1pPr>
            <a:lvl2pPr marL="0" indent="0">
              <a:buFontTx/>
              <a:buNone/>
              <a:defRPr sz="2000" b="0">
                <a:solidFill>
                  <a:schemeClr val="accent1"/>
                </a:solidFill>
              </a:defRPr>
            </a:lvl2pPr>
            <a:lvl3pPr marL="914400" indent="0">
              <a:buFontTx/>
              <a:buNone/>
              <a:defRPr sz="4000" b="0"/>
            </a:lvl3pPr>
            <a:lvl4pPr marL="1371600" indent="0">
              <a:buFontTx/>
              <a:buNone/>
              <a:defRPr sz="3600" b="0"/>
            </a:lvl4pPr>
            <a:lvl5pPr marL="1828800" indent="0">
              <a:buFontTx/>
              <a:buNone/>
              <a:defRPr sz="3600" b="0"/>
            </a:lvl5pPr>
          </a:lstStyle>
          <a:p>
            <a:pPr lvl="0"/>
            <a:r>
              <a:rPr lang="es-ES" dirty="0"/>
              <a:t>Texto cita</a:t>
            </a:r>
          </a:p>
          <a:p>
            <a:pPr lvl="1"/>
            <a:r>
              <a:rPr lang="es-ES" dirty="0"/>
              <a:t>Autor Cita</a:t>
            </a:r>
          </a:p>
        </p:txBody>
      </p:sp>
      <p:sp>
        <p:nvSpPr>
          <p:cNvPr id="25" name="Rectángulo 24">
            <a:extLst>
              <a:ext uri="{FF2B5EF4-FFF2-40B4-BE49-F238E27FC236}">
                <a16:creationId xmlns:a16="http://schemas.microsoft.com/office/drawing/2014/main" id="{A73519CA-6047-4D40-945D-1AE5CC842B9A}"/>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38931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ÁFIC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83453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accent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accent2"/>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8" name="Marcador de gráfico 7">
            <a:extLst>
              <a:ext uri="{FF2B5EF4-FFF2-40B4-BE49-F238E27FC236}">
                <a16:creationId xmlns:a16="http://schemas.microsoft.com/office/drawing/2014/main" id="{4B5809FD-D291-4CED-9097-744C0F011CFB}"/>
              </a:ext>
            </a:extLst>
          </p:cNvPr>
          <p:cNvSpPr>
            <a:spLocks noGrp="1"/>
          </p:cNvSpPr>
          <p:nvPr>
            <p:ph type="chart" sz="quarter" idx="13"/>
          </p:nvPr>
        </p:nvSpPr>
        <p:spPr>
          <a:xfrm>
            <a:off x="1027003" y="1955033"/>
            <a:ext cx="3187700" cy="3762375"/>
          </a:xfrm>
        </p:spPr>
        <p:txBody>
          <a:bodyPr>
            <a:normAutofit/>
          </a:bodyPr>
          <a:lstStyle>
            <a:lvl1pPr marL="0" indent="0" algn="ctr">
              <a:buFontTx/>
              <a:buNone/>
              <a:defRPr sz="1600">
                <a:solidFill>
                  <a:schemeClr val="accent3"/>
                </a:solidFill>
              </a:defRPr>
            </a:lvl1pPr>
          </a:lstStyle>
          <a:p>
            <a:endParaRPr lang="es-ES" dirty="0"/>
          </a:p>
        </p:txBody>
      </p:sp>
      <p:sp>
        <p:nvSpPr>
          <p:cNvPr id="32" name="Marcador de gráfico 7">
            <a:extLst>
              <a:ext uri="{FF2B5EF4-FFF2-40B4-BE49-F238E27FC236}">
                <a16:creationId xmlns:a16="http://schemas.microsoft.com/office/drawing/2014/main" id="{768C9462-A2D9-4F73-BCC0-160C88824ADC}"/>
              </a:ext>
            </a:extLst>
          </p:cNvPr>
          <p:cNvSpPr>
            <a:spLocks noGrp="1"/>
          </p:cNvSpPr>
          <p:nvPr>
            <p:ph type="chart" sz="quarter" idx="14"/>
          </p:nvPr>
        </p:nvSpPr>
        <p:spPr>
          <a:xfrm>
            <a:off x="4547968" y="1955033"/>
            <a:ext cx="3187700" cy="3762375"/>
          </a:xfrm>
        </p:spPr>
        <p:txBody>
          <a:bodyPr>
            <a:normAutofit/>
          </a:bodyPr>
          <a:lstStyle>
            <a:lvl1pPr marL="0" indent="0" algn="ctr">
              <a:buFontTx/>
              <a:buNone/>
              <a:defRPr sz="1600">
                <a:solidFill>
                  <a:schemeClr val="accent3"/>
                </a:solidFill>
              </a:defRPr>
            </a:lvl1pPr>
          </a:lstStyle>
          <a:p>
            <a:endParaRPr lang="es-ES"/>
          </a:p>
        </p:txBody>
      </p:sp>
      <p:sp>
        <p:nvSpPr>
          <p:cNvPr id="33" name="Marcador de gráfico 7">
            <a:extLst>
              <a:ext uri="{FF2B5EF4-FFF2-40B4-BE49-F238E27FC236}">
                <a16:creationId xmlns:a16="http://schemas.microsoft.com/office/drawing/2014/main" id="{F461CE7D-571A-4E05-B2B1-1BBCBA9BD5F5}"/>
              </a:ext>
            </a:extLst>
          </p:cNvPr>
          <p:cNvSpPr>
            <a:spLocks noGrp="1"/>
          </p:cNvSpPr>
          <p:nvPr>
            <p:ph type="chart" sz="quarter" idx="15"/>
          </p:nvPr>
        </p:nvSpPr>
        <p:spPr>
          <a:xfrm>
            <a:off x="8068934" y="1955033"/>
            <a:ext cx="3187700" cy="3762375"/>
          </a:xfrm>
        </p:spPr>
        <p:txBody>
          <a:bodyPr>
            <a:normAutofit/>
          </a:bodyPr>
          <a:lstStyle>
            <a:lvl1pPr marL="0" indent="0" algn="ctr">
              <a:buFontTx/>
              <a:buNone/>
              <a:defRPr sz="1600">
                <a:solidFill>
                  <a:schemeClr val="accent3"/>
                </a:solidFill>
              </a:defRPr>
            </a:lvl1pPr>
          </a:lstStyle>
          <a:p>
            <a:endParaRPr lang="es-ES"/>
          </a:p>
        </p:txBody>
      </p:sp>
      <p:sp>
        <p:nvSpPr>
          <p:cNvPr id="25" name="Rectángulo 24">
            <a:extLst>
              <a:ext uri="{FF2B5EF4-FFF2-40B4-BE49-F238E27FC236}">
                <a16:creationId xmlns:a16="http://schemas.microsoft.com/office/drawing/2014/main" id="{1FFCFECF-81EA-44F9-A14C-173B3131CE17}"/>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15594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50" name="Rectángulo 49">
            <a:extLst>
              <a:ext uri="{FF2B5EF4-FFF2-40B4-BE49-F238E27FC236}">
                <a16:creationId xmlns:a16="http://schemas.microsoft.com/office/drawing/2014/main" id="{C00E98C6-BD02-41B1-A950-A46DFF6AD4A6}"/>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3177802A-8885-4FC2-AC83-D0C392414A55}"/>
              </a:ext>
            </a:extLst>
          </p:cNvPr>
          <p:cNvSpPr>
            <a:spLocks noGrp="1"/>
          </p:cNvSpPr>
          <p:nvPr>
            <p:ph type="ctrTitle" hasCustomPrompt="1"/>
          </p:nvPr>
        </p:nvSpPr>
        <p:spPr>
          <a:xfrm>
            <a:off x="592345" y="2995187"/>
            <a:ext cx="10075655" cy="1655762"/>
          </a:xfrm>
        </p:spPr>
        <p:txBody>
          <a:bodyPr anchor="t">
            <a:noAutofit/>
          </a:bodyPr>
          <a:lstStyle>
            <a:lvl1pPr algn="l">
              <a:lnSpc>
                <a:spcPct val="90000"/>
              </a:lnSpc>
              <a:defRPr sz="5400">
                <a:solidFill>
                  <a:schemeClr val="bg1"/>
                </a:solidFill>
              </a:defRPr>
            </a:lvl1pPr>
          </a:lstStyle>
          <a:p>
            <a:r>
              <a:rPr lang="es-ES" dirty="0"/>
              <a:t>Texto cierre</a:t>
            </a:r>
          </a:p>
        </p:txBody>
      </p:sp>
      <p:grpSp>
        <p:nvGrpSpPr>
          <p:cNvPr id="30" name="Group 4">
            <a:extLst>
              <a:ext uri="{FF2B5EF4-FFF2-40B4-BE49-F238E27FC236}">
                <a16:creationId xmlns:a16="http://schemas.microsoft.com/office/drawing/2014/main" id="{4FCD2FAD-46B9-43D6-9F94-FB02DF3C6287}"/>
              </a:ext>
            </a:extLst>
          </p:cNvPr>
          <p:cNvGrpSpPr>
            <a:grpSpLocks noChangeAspect="1"/>
          </p:cNvGrpSpPr>
          <p:nvPr userDrawn="1"/>
        </p:nvGrpSpPr>
        <p:grpSpPr bwMode="auto">
          <a:xfrm>
            <a:off x="684196" y="661237"/>
            <a:ext cx="2462780" cy="519493"/>
            <a:chOff x="0" y="1350"/>
            <a:chExt cx="7680" cy="1620"/>
          </a:xfrm>
          <a:solidFill>
            <a:schemeClr val="bg1"/>
          </a:solidFill>
        </p:grpSpPr>
        <p:sp>
          <p:nvSpPr>
            <p:cNvPr id="31" name="Freeform 5">
              <a:extLst>
                <a:ext uri="{FF2B5EF4-FFF2-40B4-BE49-F238E27FC236}">
                  <a16:creationId xmlns:a16="http://schemas.microsoft.com/office/drawing/2014/main" id="{8CB60D47-5952-428C-AB41-0D5AE0E3DEB4}"/>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2" name="Freeform 6">
              <a:extLst>
                <a:ext uri="{FF2B5EF4-FFF2-40B4-BE49-F238E27FC236}">
                  <a16:creationId xmlns:a16="http://schemas.microsoft.com/office/drawing/2014/main" id="{AF157530-AF2C-4650-B37A-B91CF486497D}"/>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3" name="Freeform 7">
              <a:extLst>
                <a:ext uri="{FF2B5EF4-FFF2-40B4-BE49-F238E27FC236}">
                  <a16:creationId xmlns:a16="http://schemas.microsoft.com/office/drawing/2014/main" id="{0C76BB7B-057E-48A1-B54B-E9C30A636127}"/>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4" name="Freeform 8">
              <a:extLst>
                <a:ext uri="{FF2B5EF4-FFF2-40B4-BE49-F238E27FC236}">
                  <a16:creationId xmlns:a16="http://schemas.microsoft.com/office/drawing/2014/main" id="{CEF8E49F-EEEA-40BC-934C-DF57B4B6DB6B}"/>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5" name="Freeform 9">
              <a:extLst>
                <a:ext uri="{FF2B5EF4-FFF2-40B4-BE49-F238E27FC236}">
                  <a16:creationId xmlns:a16="http://schemas.microsoft.com/office/drawing/2014/main" id="{896D1CCC-7ABF-4F94-9252-35A12468D270}"/>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6" name="Freeform 10">
              <a:extLst>
                <a:ext uri="{FF2B5EF4-FFF2-40B4-BE49-F238E27FC236}">
                  <a16:creationId xmlns:a16="http://schemas.microsoft.com/office/drawing/2014/main" id="{3BA70EDF-2297-4B3F-920A-BDB6A82C060A}"/>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7" name="Freeform 11">
              <a:extLst>
                <a:ext uri="{FF2B5EF4-FFF2-40B4-BE49-F238E27FC236}">
                  <a16:creationId xmlns:a16="http://schemas.microsoft.com/office/drawing/2014/main" id="{630D4942-E191-4E50-A4C5-5B9B4A222F74}"/>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8" name="Freeform 12">
              <a:extLst>
                <a:ext uri="{FF2B5EF4-FFF2-40B4-BE49-F238E27FC236}">
                  <a16:creationId xmlns:a16="http://schemas.microsoft.com/office/drawing/2014/main" id="{2052709F-3C61-496A-9B6B-8C3929F104C3}"/>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9" name="Freeform 13">
              <a:extLst>
                <a:ext uri="{FF2B5EF4-FFF2-40B4-BE49-F238E27FC236}">
                  <a16:creationId xmlns:a16="http://schemas.microsoft.com/office/drawing/2014/main" id="{2991B990-CFF3-4056-A1A6-818A02E68621}"/>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0" name="Freeform 14">
              <a:extLst>
                <a:ext uri="{FF2B5EF4-FFF2-40B4-BE49-F238E27FC236}">
                  <a16:creationId xmlns:a16="http://schemas.microsoft.com/office/drawing/2014/main" id="{6473086F-7E5A-4D32-8F4B-5F6A5F6C9554}"/>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1" name="Freeform 15">
              <a:extLst>
                <a:ext uri="{FF2B5EF4-FFF2-40B4-BE49-F238E27FC236}">
                  <a16:creationId xmlns:a16="http://schemas.microsoft.com/office/drawing/2014/main" id="{E59D4D9C-F2C8-441E-9DB4-D3C5D948C5EA}"/>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2" name="Freeform 16">
              <a:extLst>
                <a:ext uri="{FF2B5EF4-FFF2-40B4-BE49-F238E27FC236}">
                  <a16:creationId xmlns:a16="http://schemas.microsoft.com/office/drawing/2014/main" id="{469F18E3-756D-43C1-9FA5-A9BB2CDA0232}"/>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3" name="Freeform 17">
              <a:extLst>
                <a:ext uri="{FF2B5EF4-FFF2-40B4-BE49-F238E27FC236}">
                  <a16:creationId xmlns:a16="http://schemas.microsoft.com/office/drawing/2014/main" id="{9F662395-F140-4EDA-B4D7-3889932EBA6F}"/>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4" name="Freeform 18">
              <a:extLst>
                <a:ext uri="{FF2B5EF4-FFF2-40B4-BE49-F238E27FC236}">
                  <a16:creationId xmlns:a16="http://schemas.microsoft.com/office/drawing/2014/main" id="{5DED0274-6D6E-44BA-B7B2-D7390E110B8E}"/>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45" name="Freeform 19">
              <a:extLst>
                <a:ext uri="{FF2B5EF4-FFF2-40B4-BE49-F238E27FC236}">
                  <a16:creationId xmlns:a16="http://schemas.microsoft.com/office/drawing/2014/main" id="{E8B601CE-E012-4528-A6AF-3BB884AB099E}"/>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46" name="Rectángulo 45">
            <a:extLst>
              <a:ext uri="{FF2B5EF4-FFF2-40B4-BE49-F238E27FC236}">
                <a16:creationId xmlns:a16="http://schemas.microsoft.com/office/drawing/2014/main" id="{DAA223D3-767B-4580-9B4D-4ACE92B4E3EB}"/>
              </a:ext>
            </a:extLst>
          </p:cNvPr>
          <p:cNvSpPr/>
          <p:nvPr userDrawn="1"/>
        </p:nvSpPr>
        <p:spPr>
          <a:xfrm>
            <a:off x="12072027" y="676384"/>
            <a:ext cx="119974" cy="501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CuadroTexto 46">
            <a:extLst>
              <a:ext uri="{FF2B5EF4-FFF2-40B4-BE49-F238E27FC236}">
                <a16:creationId xmlns:a16="http://schemas.microsoft.com/office/drawing/2014/main" id="{717883B2-5573-4059-9BFA-8FE419B6F29A}"/>
              </a:ext>
            </a:extLst>
          </p:cNvPr>
          <p:cNvSpPr txBox="1"/>
          <p:nvPr userDrawn="1"/>
        </p:nvSpPr>
        <p:spPr>
          <a:xfrm>
            <a:off x="10834544" y="708121"/>
            <a:ext cx="1182930" cy="492443"/>
          </a:xfrm>
          <a:prstGeom prst="rect">
            <a:avLst/>
          </a:prstGeom>
          <a:noFill/>
        </p:spPr>
        <p:txBody>
          <a:bodyPr wrap="square" rtlCol="0">
            <a:spAutoFit/>
          </a:bodyPr>
          <a:lstStyle/>
          <a:p>
            <a:pPr algn="r"/>
            <a:r>
              <a:rPr lang="es-ES" sz="1300" spc="110" baseline="0" dirty="0" err="1">
                <a:solidFill>
                  <a:schemeClr val="bg1"/>
                </a:solidFill>
              </a:rPr>
              <a:t>We</a:t>
            </a:r>
            <a:r>
              <a:rPr lang="es-ES" sz="1300" spc="110" baseline="0" dirty="0">
                <a:solidFill>
                  <a:schemeClr val="bg1"/>
                </a:solidFill>
              </a:rPr>
              <a:t> </a:t>
            </a:r>
            <a:r>
              <a:rPr lang="es-ES" sz="1300" spc="110" baseline="0" dirty="0" err="1">
                <a:solidFill>
                  <a:schemeClr val="bg1"/>
                </a:solidFill>
              </a:rPr>
              <a:t>make</a:t>
            </a:r>
            <a:r>
              <a:rPr lang="es-ES" sz="1300" spc="110" baseline="0" dirty="0">
                <a:solidFill>
                  <a:schemeClr val="bg1"/>
                </a:solidFill>
              </a:rPr>
              <a:t> </a:t>
            </a:r>
            <a:br>
              <a:rPr lang="es-ES" sz="1300" spc="110" baseline="0" dirty="0">
                <a:solidFill>
                  <a:schemeClr val="bg1"/>
                </a:solidFill>
              </a:rPr>
            </a:br>
            <a:r>
              <a:rPr lang="es-ES" sz="1300" spc="110" baseline="0" dirty="0" err="1">
                <a:solidFill>
                  <a:schemeClr val="bg1"/>
                </a:solidFill>
              </a:rPr>
              <a:t>it</a:t>
            </a:r>
            <a:r>
              <a:rPr lang="es-ES" sz="1300" spc="110" baseline="0" dirty="0">
                <a:solidFill>
                  <a:schemeClr val="bg1"/>
                </a:solidFill>
              </a:rPr>
              <a:t> </a:t>
            </a:r>
            <a:r>
              <a:rPr lang="es-ES" sz="1300" spc="110" baseline="0" dirty="0" err="1">
                <a:solidFill>
                  <a:schemeClr val="bg1"/>
                </a:solidFill>
              </a:rPr>
              <a:t>happen</a:t>
            </a:r>
            <a:endParaRPr lang="es-ES" sz="1300" spc="110" baseline="0" dirty="0">
              <a:solidFill>
                <a:schemeClr val="bg1"/>
              </a:solidFill>
            </a:endParaRPr>
          </a:p>
        </p:txBody>
      </p:sp>
      <p:sp>
        <p:nvSpPr>
          <p:cNvPr id="22" name="CuadroTexto 21">
            <a:extLst>
              <a:ext uri="{FF2B5EF4-FFF2-40B4-BE49-F238E27FC236}">
                <a16:creationId xmlns:a16="http://schemas.microsoft.com/office/drawing/2014/main" id="{21B54975-F2DF-4799-A7AB-B91D45B775A6}"/>
              </a:ext>
            </a:extLst>
          </p:cNvPr>
          <p:cNvSpPr txBox="1"/>
          <p:nvPr userDrawn="1"/>
        </p:nvSpPr>
        <p:spPr>
          <a:xfrm>
            <a:off x="762123" y="6322088"/>
            <a:ext cx="1038208" cy="353943"/>
          </a:xfrm>
          <a:prstGeom prst="rect">
            <a:avLst/>
          </a:prstGeom>
          <a:noFill/>
        </p:spPr>
        <p:txBody>
          <a:bodyPr wrap="square" rtlCol="0">
            <a:spAutoFit/>
          </a:bodyPr>
          <a:lstStyle/>
          <a:p>
            <a:r>
              <a:rPr lang="es-ES" sz="1700" dirty="0">
                <a:solidFill>
                  <a:schemeClr val="bg1"/>
                </a:solidFill>
              </a:rPr>
              <a:t>eae.es</a:t>
            </a:r>
          </a:p>
        </p:txBody>
      </p:sp>
    </p:spTree>
    <p:extLst>
      <p:ext uri="{BB962C8B-B14F-4D97-AF65-F5344CB8AC3E}">
        <p14:creationId xmlns:p14="http://schemas.microsoft.com/office/powerpoint/2010/main" val="390703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Í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p:nvPr>
        </p:nvSpPr>
        <p:spPr>
          <a:xfrm>
            <a:off x="351675" y="1274079"/>
            <a:ext cx="11432338" cy="451851"/>
          </a:xfrm>
        </p:spPr>
        <p:txBody>
          <a:bodyPr anchor="t">
            <a:normAutofit/>
          </a:bodyPr>
          <a:lstStyle>
            <a:lvl1pPr>
              <a:defRPr sz="2400">
                <a:solidFill>
                  <a:schemeClr val="accent1"/>
                </a:solidFill>
              </a:defRPr>
            </a:lvl1p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DC45BD2A-78F8-4D8F-8BD8-8F9CAD35FECE}"/>
              </a:ext>
            </a:extLst>
          </p:cNvPr>
          <p:cNvSpPr>
            <a:spLocks noGrp="1"/>
          </p:cNvSpPr>
          <p:nvPr>
            <p:ph idx="1" hasCustomPrompt="1"/>
          </p:nvPr>
        </p:nvSpPr>
        <p:spPr>
          <a:xfrm>
            <a:off x="352759" y="2299121"/>
            <a:ext cx="11431254" cy="3858806"/>
          </a:xfrm>
        </p:spPr>
        <p:txBody>
          <a:bodyPr>
            <a:normAutofit/>
          </a:bodyPr>
          <a:lstStyle>
            <a:lvl1pPr marL="0" indent="0">
              <a:lnSpc>
                <a:spcPct val="80000"/>
              </a:lnSpc>
              <a:buFontTx/>
              <a:buNone/>
              <a:defRPr sz="2400">
                <a:solidFill>
                  <a:schemeClr val="accent2"/>
                </a:solidFill>
                <a:latin typeface="+mj-lt"/>
              </a:defRPr>
            </a:lvl1pPr>
            <a:lvl2pPr marL="1080000" indent="0">
              <a:lnSpc>
                <a:spcPct val="80000"/>
              </a:lnSpc>
              <a:buFontTx/>
              <a:buNone/>
              <a:defRPr sz="2400">
                <a:solidFill>
                  <a:schemeClr val="accent2"/>
                </a:solidFill>
                <a:latin typeface="+mj-lt"/>
              </a:defRPr>
            </a:lvl2pPr>
            <a:lvl3pPr marL="914400" indent="0">
              <a:lnSpc>
                <a:spcPct val="80000"/>
              </a:lnSpc>
              <a:buFontTx/>
              <a:buNone/>
              <a:defRPr sz="1800">
                <a:solidFill>
                  <a:schemeClr val="accent1"/>
                </a:solidFill>
                <a:latin typeface="+mj-lt"/>
              </a:defRPr>
            </a:lvl3pPr>
            <a:lvl4pPr marL="1371600" indent="0">
              <a:lnSpc>
                <a:spcPct val="80000"/>
              </a:lnSpc>
              <a:buFontTx/>
              <a:buNone/>
              <a:defRPr sz="1600">
                <a:solidFill>
                  <a:schemeClr val="accent1"/>
                </a:solidFill>
                <a:latin typeface="+mj-lt"/>
              </a:defRPr>
            </a:lvl4pPr>
            <a:lvl5pPr marL="1828800" indent="0">
              <a:lnSpc>
                <a:spcPct val="80000"/>
              </a:lnSpc>
              <a:buFontTx/>
              <a:buNone/>
              <a:defRPr sz="1600">
                <a:solidFill>
                  <a:schemeClr val="accent1"/>
                </a:solidFill>
                <a:latin typeface="+mj-lt"/>
              </a:defRPr>
            </a:lvl5pPr>
          </a:lstStyle>
          <a:p>
            <a:pPr lvl="0"/>
            <a:r>
              <a:rPr lang="es-ES" dirty="0"/>
              <a:t>01. Editar los estilos de texto del patrón</a:t>
            </a:r>
          </a:p>
          <a:p>
            <a:pPr lvl="1"/>
            <a:r>
              <a:rPr lang="es-ES" dirty="0"/>
              <a:t>Segundo nivel</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accent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accent2"/>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5" name="Rectángulo 24">
            <a:extLst>
              <a:ext uri="{FF2B5EF4-FFF2-40B4-BE49-F238E27FC236}">
                <a16:creationId xmlns:a16="http://schemas.microsoft.com/office/drawing/2014/main" id="{745113DB-40A2-4162-BB46-EE1AB8C21A07}"/>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0016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1">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ECF8B87-2C1D-4F15-8D2B-D36B9DCB9772}"/>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1144387" y="3115278"/>
            <a:ext cx="9947471" cy="451851"/>
          </a:xfrm>
        </p:spPr>
        <p:txBody>
          <a:bodyPr anchor="t">
            <a:noAutofit/>
          </a:bodyPr>
          <a:lstStyle>
            <a:lvl1pPr algn="ctr">
              <a:defRPr sz="3200">
                <a:solidFill>
                  <a:schemeClr val="bg1"/>
                </a:solidFill>
              </a:defRPr>
            </a:lvl1pPr>
          </a:lstStyle>
          <a:p>
            <a:r>
              <a:rPr lang="es-ES" dirty="0"/>
              <a:t>00. Portadilla de capítulo  </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bg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bg1"/>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bg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8" name="Forma libre: forma 27">
            <a:extLst>
              <a:ext uri="{FF2B5EF4-FFF2-40B4-BE49-F238E27FC236}">
                <a16:creationId xmlns:a16="http://schemas.microsoft.com/office/drawing/2014/main" id="{4DB272C3-244A-4472-932F-E51091560835}"/>
              </a:ext>
            </a:extLst>
          </p:cNvPr>
          <p:cNvSpPr/>
          <p:nvPr userDrawn="1"/>
        </p:nvSpPr>
        <p:spPr>
          <a:xfrm>
            <a:off x="5986367" y="4062982"/>
            <a:ext cx="267183" cy="40198"/>
          </a:xfrm>
          <a:custGeom>
            <a:avLst/>
            <a:gdLst/>
            <a:ahLst/>
            <a:cxnLst/>
            <a:rect l="l" t="t" r="r" b="b"/>
            <a:pathLst>
              <a:path w="267183" h="40198">
                <a:moveTo>
                  <a:pt x="0" y="0"/>
                </a:moveTo>
                <a:lnTo>
                  <a:pt x="267183" y="0"/>
                </a:lnTo>
                <a:lnTo>
                  <a:pt x="267183" y="40198"/>
                </a:lnTo>
                <a:lnTo>
                  <a:pt x="0" y="401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9D4BEAFA-1D11-427A-A451-7A0254A6D17F}"/>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38229FE2-94DD-4C3D-9C62-CB92AD24C5A2}"/>
              </a:ext>
            </a:extLst>
          </p:cNvPr>
          <p:cNvSpPr txBox="1"/>
          <p:nvPr userDrawn="1"/>
        </p:nvSpPr>
        <p:spPr>
          <a:xfrm>
            <a:off x="609723" y="6169688"/>
            <a:ext cx="1038208" cy="353943"/>
          </a:xfrm>
          <a:prstGeom prst="rect">
            <a:avLst/>
          </a:prstGeom>
          <a:noFill/>
        </p:spPr>
        <p:txBody>
          <a:bodyPr wrap="square" rtlCol="0">
            <a:spAutoFit/>
          </a:bodyPr>
          <a:lstStyle/>
          <a:p>
            <a:r>
              <a:rPr lang="es-ES" sz="1700" dirty="0">
                <a:solidFill>
                  <a:schemeClr val="bg1"/>
                </a:solidFill>
              </a:rPr>
              <a:t>eae.es</a:t>
            </a:r>
          </a:p>
        </p:txBody>
      </p:sp>
    </p:spTree>
    <p:extLst>
      <p:ext uri="{BB962C8B-B14F-4D97-AF65-F5344CB8AC3E}">
        <p14:creationId xmlns:p14="http://schemas.microsoft.com/office/powerpoint/2010/main" val="364637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ILLA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ECF8B87-2C1D-4F15-8D2B-D36B9DCB977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1144387" y="3115278"/>
            <a:ext cx="9947471" cy="451851"/>
          </a:xfrm>
        </p:spPr>
        <p:txBody>
          <a:bodyPr anchor="t">
            <a:noAutofit/>
          </a:bodyPr>
          <a:lstStyle>
            <a:lvl1pPr algn="ctr">
              <a:defRPr sz="3200">
                <a:solidFill>
                  <a:schemeClr val="bg1"/>
                </a:solidFill>
              </a:defRPr>
            </a:lvl1pPr>
          </a:lstStyle>
          <a:p>
            <a:r>
              <a:rPr lang="es-ES" dirty="0"/>
              <a:t>00. Portadilla de capítulo </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bg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bg1"/>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bg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8" name="Forma libre: forma 27">
            <a:extLst>
              <a:ext uri="{FF2B5EF4-FFF2-40B4-BE49-F238E27FC236}">
                <a16:creationId xmlns:a16="http://schemas.microsoft.com/office/drawing/2014/main" id="{4DB272C3-244A-4472-932F-E51091560835}"/>
              </a:ext>
            </a:extLst>
          </p:cNvPr>
          <p:cNvSpPr/>
          <p:nvPr userDrawn="1"/>
        </p:nvSpPr>
        <p:spPr>
          <a:xfrm>
            <a:off x="5986367" y="4062982"/>
            <a:ext cx="267183" cy="40198"/>
          </a:xfrm>
          <a:custGeom>
            <a:avLst/>
            <a:gdLst/>
            <a:ahLst/>
            <a:cxnLst/>
            <a:rect l="l" t="t" r="r" b="b"/>
            <a:pathLst>
              <a:path w="267183" h="40198">
                <a:moveTo>
                  <a:pt x="0" y="0"/>
                </a:moveTo>
                <a:lnTo>
                  <a:pt x="267183" y="0"/>
                </a:lnTo>
                <a:lnTo>
                  <a:pt x="267183" y="40198"/>
                </a:lnTo>
                <a:lnTo>
                  <a:pt x="0" y="401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D74EA8EE-9E66-4303-8DD5-596407739C33}"/>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8F1BDF5B-01E2-42AB-B16E-C6AA7DFD27C1}"/>
              </a:ext>
            </a:extLst>
          </p:cNvPr>
          <p:cNvSpPr txBox="1"/>
          <p:nvPr userDrawn="1"/>
        </p:nvSpPr>
        <p:spPr>
          <a:xfrm>
            <a:off x="609723" y="6169688"/>
            <a:ext cx="1038208" cy="353943"/>
          </a:xfrm>
          <a:prstGeom prst="rect">
            <a:avLst/>
          </a:prstGeom>
          <a:noFill/>
        </p:spPr>
        <p:txBody>
          <a:bodyPr wrap="square" rtlCol="0">
            <a:spAutoFit/>
          </a:bodyPr>
          <a:lstStyle/>
          <a:p>
            <a:r>
              <a:rPr lang="es-ES" sz="1700" dirty="0">
                <a:solidFill>
                  <a:schemeClr val="bg1"/>
                </a:solidFill>
              </a:rPr>
              <a:t>eae.es</a:t>
            </a:r>
          </a:p>
        </p:txBody>
      </p:sp>
    </p:spTree>
    <p:extLst>
      <p:ext uri="{BB962C8B-B14F-4D97-AF65-F5344CB8AC3E}">
        <p14:creationId xmlns:p14="http://schemas.microsoft.com/office/powerpoint/2010/main" val="3702702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ILLA3">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ECF8B87-2C1D-4F15-8D2B-D36B9DCB977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1144387" y="3115278"/>
            <a:ext cx="9947471" cy="451851"/>
          </a:xfrm>
        </p:spPr>
        <p:txBody>
          <a:bodyPr anchor="t">
            <a:noAutofit/>
          </a:bodyPr>
          <a:lstStyle>
            <a:lvl1pPr algn="ctr">
              <a:defRPr sz="3200">
                <a:solidFill>
                  <a:schemeClr val="bg1"/>
                </a:solidFill>
              </a:defRPr>
            </a:lvl1pPr>
          </a:lstStyle>
          <a:p>
            <a:r>
              <a:rPr lang="es-ES" dirty="0"/>
              <a:t>00. Portadilla de capítulo </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bg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bg1"/>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bg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8" name="Forma libre: forma 27">
            <a:extLst>
              <a:ext uri="{FF2B5EF4-FFF2-40B4-BE49-F238E27FC236}">
                <a16:creationId xmlns:a16="http://schemas.microsoft.com/office/drawing/2014/main" id="{4DB272C3-244A-4472-932F-E51091560835}"/>
              </a:ext>
            </a:extLst>
          </p:cNvPr>
          <p:cNvSpPr/>
          <p:nvPr userDrawn="1"/>
        </p:nvSpPr>
        <p:spPr>
          <a:xfrm>
            <a:off x="5986367" y="4062982"/>
            <a:ext cx="267183" cy="40198"/>
          </a:xfrm>
          <a:custGeom>
            <a:avLst/>
            <a:gdLst/>
            <a:ahLst/>
            <a:cxnLst/>
            <a:rect l="l" t="t" r="r" b="b"/>
            <a:pathLst>
              <a:path w="267183" h="40198">
                <a:moveTo>
                  <a:pt x="0" y="0"/>
                </a:moveTo>
                <a:lnTo>
                  <a:pt x="267183" y="0"/>
                </a:lnTo>
                <a:lnTo>
                  <a:pt x="267183" y="40198"/>
                </a:lnTo>
                <a:lnTo>
                  <a:pt x="0" y="401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1E63A11C-6092-4362-B43E-24ADD19D6FEE}"/>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17C82AA5-4B27-4822-BCD9-6EAAFA23E049}"/>
              </a:ext>
            </a:extLst>
          </p:cNvPr>
          <p:cNvSpPr txBox="1"/>
          <p:nvPr userDrawn="1"/>
        </p:nvSpPr>
        <p:spPr>
          <a:xfrm>
            <a:off x="609723" y="6169688"/>
            <a:ext cx="1038208" cy="353943"/>
          </a:xfrm>
          <a:prstGeom prst="rect">
            <a:avLst/>
          </a:prstGeom>
          <a:noFill/>
        </p:spPr>
        <p:txBody>
          <a:bodyPr wrap="square" rtlCol="0">
            <a:spAutoFit/>
          </a:bodyPr>
          <a:lstStyle/>
          <a:p>
            <a:r>
              <a:rPr lang="es-ES" sz="1700" dirty="0">
                <a:solidFill>
                  <a:schemeClr val="bg1"/>
                </a:solidFill>
              </a:rPr>
              <a:t>eae.es</a:t>
            </a:r>
          </a:p>
        </p:txBody>
      </p:sp>
    </p:spTree>
    <p:extLst>
      <p:ext uri="{BB962C8B-B14F-4D97-AF65-F5344CB8AC3E}">
        <p14:creationId xmlns:p14="http://schemas.microsoft.com/office/powerpoint/2010/main" val="379131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ILLA4">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ECF8B87-2C1D-4F15-8D2B-D36B9DCB9772}"/>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1144387" y="3115278"/>
            <a:ext cx="9947471" cy="451851"/>
          </a:xfrm>
        </p:spPr>
        <p:txBody>
          <a:bodyPr anchor="t">
            <a:noAutofit/>
          </a:bodyPr>
          <a:lstStyle>
            <a:lvl1pPr algn="ctr">
              <a:defRPr sz="3200">
                <a:solidFill>
                  <a:schemeClr val="bg1"/>
                </a:solidFill>
              </a:defRPr>
            </a:lvl1pPr>
          </a:lstStyle>
          <a:p>
            <a:r>
              <a:rPr lang="es-ES" dirty="0"/>
              <a:t>00. Portadilla de capítulo </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bg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bg1"/>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bg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8" name="Forma libre: forma 27">
            <a:extLst>
              <a:ext uri="{FF2B5EF4-FFF2-40B4-BE49-F238E27FC236}">
                <a16:creationId xmlns:a16="http://schemas.microsoft.com/office/drawing/2014/main" id="{4DB272C3-244A-4472-932F-E51091560835}"/>
              </a:ext>
            </a:extLst>
          </p:cNvPr>
          <p:cNvSpPr/>
          <p:nvPr userDrawn="1"/>
        </p:nvSpPr>
        <p:spPr>
          <a:xfrm>
            <a:off x="5986367" y="4062982"/>
            <a:ext cx="267183" cy="40198"/>
          </a:xfrm>
          <a:custGeom>
            <a:avLst/>
            <a:gdLst/>
            <a:ahLst/>
            <a:cxnLst/>
            <a:rect l="l" t="t" r="r" b="b"/>
            <a:pathLst>
              <a:path w="267183" h="40198">
                <a:moveTo>
                  <a:pt x="0" y="0"/>
                </a:moveTo>
                <a:lnTo>
                  <a:pt x="267183" y="0"/>
                </a:lnTo>
                <a:lnTo>
                  <a:pt x="267183" y="40198"/>
                </a:lnTo>
                <a:lnTo>
                  <a:pt x="0" y="401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a:extLst>
              <a:ext uri="{FF2B5EF4-FFF2-40B4-BE49-F238E27FC236}">
                <a16:creationId xmlns:a16="http://schemas.microsoft.com/office/drawing/2014/main" id="{8037A0C7-6F24-4F2C-BA90-6AFA086CAC50}"/>
              </a:ext>
            </a:extLst>
          </p:cNvPr>
          <p:cNvSpPr txBox="1"/>
          <p:nvPr userDrawn="1"/>
        </p:nvSpPr>
        <p:spPr>
          <a:xfrm>
            <a:off x="609723" y="6169688"/>
            <a:ext cx="1038208" cy="353943"/>
          </a:xfrm>
          <a:prstGeom prst="rect">
            <a:avLst/>
          </a:prstGeom>
          <a:noFill/>
        </p:spPr>
        <p:txBody>
          <a:bodyPr wrap="square" rtlCol="0">
            <a:spAutoFit/>
          </a:bodyPr>
          <a:lstStyle/>
          <a:p>
            <a:r>
              <a:rPr lang="es-ES" sz="1700" dirty="0">
                <a:solidFill>
                  <a:schemeClr val="bg1"/>
                </a:solidFill>
              </a:rPr>
              <a:t>eae.es</a:t>
            </a:r>
          </a:p>
        </p:txBody>
      </p:sp>
    </p:spTree>
    <p:extLst>
      <p:ext uri="{BB962C8B-B14F-4D97-AF65-F5344CB8AC3E}">
        <p14:creationId xmlns:p14="http://schemas.microsoft.com/office/powerpoint/2010/main" val="302140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IOR TEXTO Y FO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59441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accent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accent2"/>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5" name="Marcador de posición de imagen 24">
            <a:extLst>
              <a:ext uri="{FF2B5EF4-FFF2-40B4-BE49-F238E27FC236}">
                <a16:creationId xmlns:a16="http://schemas.microsoft.com/office/drawing/2014/main" id="{7034074C-8100-4115-B7E9-7440D567E045}"/>
              </a:ext>
            </a:extLst>
          </p:cNvPr>
          <p:cNvSpPr>
            <a:spLocks noGrp="1"/>
          </p:cNvSpPr>
          <p:nvPr>
            <p:ph type="pic" sz="quarter" idx="13"/>
          </p:nvPr>
        </p:nvSpPr>
        <p:spPr>
          <a:xfrm>
            <a:off x="4270375" y="904351"/>
            <a:ext cx="7513638" cy="5295481"/>
          </a:xfrm>
        </p:spPr>
        <p:txBody>
          <a:bodyPr>
            <a:normAutofit/>
          </a:bodyPr>
          <a:lstStyle>
            <a:lvl1pPr marL="0" indent="0" algn="ctr">
              <a:buFontTx/>
              <a:buNone/>
              <a:defRPr sz="1600"/>
            </a:lvl1pPr>
          </a:lstStyle>
          <a:p>
            <a:endParaRPr lang="es-ES" dirty="0"/>
          </a:p>
        </p:txBody>
      </p:sp>
      <p:sp>
        <p:nvSpPr>
          <p:cNvPr id="26" name="Rectángulo 25">
            <a:extLst>
              <a:ext uri="{FF2B5EF4-FFF2-40B4-BE49-F238E27FC236}">
                <a16:creationId xmlns:a16="http://schemas.microsoft.com/office/drawing/2014/main" id="{08163B14-6CF7-4AF1-B145-89D88337A2D2}"/>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Marcador de texto 39">
            <a:extLst>
              <a:ext uri="{FF2B5EF4-FFF2-40B4-BE49-F238E27FC236}">
                <a16:creationId xmlns:a16="http://schemas.microsoft.com/office/drawing/2014/main" id="{A8EBA326-2542-4F12-BC68-54D93701E9B4}"/>
              </a:ext>
            </a:extLst>
          </p:cNvPr>
          <p:cNvSpPr>
            <a:spLocks noGrp="1"/>
          </p:cNvSpPr>
          <p:nvPr>
            <p:ph type="body" sz="quarter" idx="19"/>
          </p:nvPr>
        </p:nvSpPr>
        <p:spPr>
          <a:xfrm>
            <a:off x="370450" y="1681498"/>
            <a:ext cx="3604133" cy="4515415"/>
          </a:xfrm>
        </p:spPr>
        <p:txBody>
          <a:bodyPr>
            <a:normAutofit/>
          </a:bodyPr>
          <a:lstStyle>
            <a:lvl1pPr marL="0" indent="0">
              <a:lnSpc>
                <a:spcPct val="100000"/>
              </a:lnSpc>
              <a:buFontTx/>
              <a:buNone/>
              <a:defRPr lang="es-ES" sz="1900" kern="1200" smtClean="0">
                <a:solidFill>
                  <a:schemeClr val="tx1"/>
                </a:solidFill>
                <a:latin typeface="+mn-lt"/>
                <a:ea typeface="+mn-ea"/>
                <a:cs typeface="+mn-cs"/>
              </a:defRPr>
            </a:lvl1pPr>
            <a:lvl2pPr marL="457200" indent="0">
              <a:buFontTx/>
              <a:buNone/>
              <a:defRPr lang="es-ES" sz="1900" kern="1200" smtClean="0">
                <a:solidFill>
                  <a:schemeClr val="accent2"/>
                </a:solidFill>
                <a:latin typeface="+mn-lt"/>
                <a:ea typeface="+mn-ea"/>
                <a:cs typeface="+mn-cs"/>
              </a:defRPr>
            </a:lvl2pPr>
            <a:lvl3pPr marL="914400" indent="0">
              <a:buFontTx/>
              <a:buNone/>
              <a:defRPr lang="es-ES" sz="1900" kern="1200" smtClean="0">
                <a:solidFill>
                  <a:schemeClr val="accent2"/>
                </a:solidFill>
                <a:latin typeface="+mn-lt"/>
                <a:ea typeface="+mn-ea"/>
                <a:cs typeface="+mn-cs"/>
              </a:defRPr>
            </a:lvl3pPr>
            <a:lvl4pPr marL="1371600" indent="0">
              <a:buFontTx/>
              <a:buNone/>
              <a:defRPr lang="es-ES" sz="1900" kern="1200" smtClean="0">
                <a:solidFill>
                  <a:schemeClr val="accent2"/>
                </a:solidFill>
                <a:latin typeface="+mn-lt"/>
                <a:ea typeface="+mn-ea"/>
                <a:cs typeface="+mn-cs"/>
              </a:defRPr>
            </a:lvl4pPr>
            <a:lvl5pPr marL="1828800" indent="0">
              <a:buFontTx/>
              <a:buNone/>
              <a:defRPr lang="es-ES" sz="1900" kern="1200">
                <a:solidFill>
                  <a:schemeClr val="accent2"/>
                </a:solidFill>
                <a:latin typeface="+mn-lt"/>
                <a:ea typeface="+mn-ea"/>
                <a:cs typeface="+mn-cs"/>
              </a:defRPr>
            </a:lvl5pPr>
          </a:lstStyle>
          <a:p>
            <a:pPr lvl="0"/>
            <a:r>
              <a:rPr lang="es-ES" dirty="0"/>
              <a:t>Editar los estilos de texto del patrón</a:t>
            </a:r>
          </a:p>
        </p:txBody>
      </p:sp>
    </p:spTree>
    <p:extLst>
      <p:ext uri="{BB962C8B-B14F-4D97-AF65-F5344CB8AC3E}">
        <p14:creationId xmlns:p14="http://schemas.microsoft.com/office/powerpoint/2010/main" val="145253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ERIOR TEXTO Y 4 FO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59441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accent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accent2"/>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5" name="Marcador de posición de imagen 24">
            <a:extLst>
              <a:ext uri="{FF2B5EF4-FFF2-40B4-BE49-F238E27FC236}">
                <a16:creationId xmlns:a16="http://schemas.microsoft.com/office/drawing/2014/main" id="{7034074C-8100-4115-B7E9-7440D567E045}"/>
              </a:ext>
            </a:extLst>
          </p:cNvPr>
          <p:cNvSpPr>
            <a:spLocks noGrp="1"/>
          </p:cNvSpPr>
          <p:nvPr>
            <p:ph type="pic" sz="quarter" idx="13"/>
          </p:nvPr>
        </p:nvSpPr>
        <p:spPr>
          <a:xfrm>
            <a:off x="4256411" y="914399"/>
            <a:ext cx="3651642" cy="2250831"/>
          </a:xfrm>
        </p:spPr>
        <p:txBody>
          <a:bodyPr>
            <a:normAutofit/>
          </a:bodyPr>
          <a:lstStyle>
            <a:lvl1pPr marL="0" indent="0" algn="ctr">
              <a:buFontTx/>
              <a:buNone/>
              <a:defRPr sz="1200"/>
            </a:lvl1pPr>
          </a:lstStyle>
          <a:p>
            <a:endParaRPr lang="es-ES" dirty="0"/>
          </a:p>
        </p:txBody>
      </p:sp>
      <p:sp>
        <p:nvSpPr>
          <p:cNvPr id="26" name="Marcador de texto 25">
            <a:extLst>
              <a:ext uri="{FF2B5EF4-FFF2-40B4-BE49-F238E27FC236}">
                <a16:creationId xmlns:a16="http://schemas.microsoft.com/office/drawing/2014/main" id="{26ABE967-608B-4EED-898E-EB906793CA4B}"/>
              </a:ext>
            </a:extLst>
          </p:cNvPr>
          <p:cNvSpPr>
            <a:spLocks noGrp="1"/>
          </p:cNvSpPr>
          <p:nvPr>
            <p:ph type="body" sz="quarter" idx="14" hasCustomPrompt="1"/>
          </p:nvPr>
        </p:nvSpPr>
        <p:spPr>
          <a:xfrm>
            <a:off x="4146535" y="3194326"/>
            <a:ext cx="3761518" cy="260002"/>
          </a:xfrm>
        </p:spPr>
        <p:txBody>
          <a:bodyPr>
            <a:noAutofit/>
          </a:bodyPr>
          <a:lstStyle>
            <a:lvl1pPr marL="0" indent="0">
              <a:buFontTx/>
              <a:buNone/>
              <a:defRPr sz="1200">
                <a:solidFill>
                  <a:schemeClr val="accent2"/>
                </a:solidFill>
              </a:defRPr>
            </a:lvl1pPr>
            <a:lvl2pPr>
              <a:defRPr sz="1100"/>
            </a:lvl2pPr>
            <a:lvl3pPr>
              <a:defRPr sz="1050"/>
            </a:lvl3pPr>
            <a:lvl4pPr>
              <a:defRPr sz="1000"/>
            </a:lvl4pPr>
            <a:lvl5pPr>
              <a:defRPr sz="1000"/>
            </a:lvl5pPr>
          </a:lstStyle>
          <a:p>
            <a:pPr lvl="0"/>
            <a:r>
              <a:rPr lang="nl-NL" dirty="0"/>
              <a:t>01. Pie de foto  </a:t>
            </a:r>
            <a:endParaRPr lang="es-ES" dirty="0"/>
          </a:p>
        </p:txBody>
      </p:sp>
      <p:sp>
        <p:nvSpPr>
          <p:cNvPr id="27" name="Marcador de posición de imagen 24">
            <a:extLst>
              <a:ext uri="{FF2B5EF4-FFF2-40B4-BE49-F238E27FC236}">
                <a16:creationId xmlns:a16="http://schemas.microsoft.com/office/drawing/2014/main" id="{01B05405-EBC7-406B-BCE3-702BBD609875}"/>
              </a:ext>
            </a:extLst>
          </p:cNvPr>
          <p:cNvSpPr>
            <a:spLocks noGrp="1"/>
          </p:cNvSpPr>
          <p:nvPr>
            <p:ph type="pic" sz="quarter" idx="15"/>
          </p:nvPr>
        </p:nvSpPr>
        <p:spPr>
          <a:xfrm>
            <a:off x="8092036" y="914399"/>
            <a:ext cx="3651642" cy="2250831"/>
          </a:xfrm>
        </p:spPr>
        <p:txBody>
          <a:bodyPr>
            <a:normAutofit/>
          </a:bodyPr>
          <a:lstStyle>
            <a:lvl1pPr marL="0" indent="0" algn="ctr">
              <a:buFontTx/>
              <a:buNone/>
              <a:defRPr sz="1200"/>
            </a:lvl1pPr>
          </a:lstStyle>
          <a:p>
            <a:endParaRPr lang="es-ES" dirty="0"/>
          </a:p>
        </p:txBody>
      </p:sp>
      <p:sp>
        <p:nvSpPr>
          <p:cNvPr id="28" name="Marcador de texto 25">
            <a:extLst>
              <a:ext uri="{FF2B5EF4-FFF2-40B4-BE49-F238E27FC236}">
                <a16:creationId xmlns:a16="http://schemas.microsoft.com/office/drawing/2014/main" id="{37C2A144-4E1E-4A98-8F32-F92E01301649}"/>
              </a:ext>
            </a:extLst>
          </p:cNvPr>
          <p:cNvSpPr>
            <a:spLocks noGrp="1"/>
          </p:cNvSpPr>
          <p:nvPr>
            <p:ph type="body" sz="quarter" idx="16" hasCustomPrompt="1"/>
          </p:nvPr>
        </p:nvSpPr>
        <p:spPr>
          <a:xfrm>
            <a:off x="7982160" y="3194326"/>
            <a:ext cx="3761518" cy="260002"/>
          </a:xfrm>
        </p:spPr>
        <p:txBody>
          <a:bodyPr>
            <a:noAutofit/>
          </a:bodyPr>
          <a:lstStyle>
            <a:lvl1pPr marL="0" indent="0">
              <a:buFontTx/>
              <a:buNone/>
              <a:defRPr sz="1200">
                <a:solidFill>
                  <a:schemeClr val="accent2"/>
                </a:solidFill>
              </a:defRPr>
            </a:lvl1pPr>
            <a:lvl2pPr>
              <a:defRPr sz="1100"/>
            </a:lvl2pPr>
            <a:lvl3pPr>
              <a:defRPr sz="1050"/>
            </a:lvl3pPr>
            <a:lvl4pPr>
              <a:defRPr sz="1000"/>
            </a:lvl4pPr>
            <a:lvl5pPr>
              <a:defRPr sz="1000"/>
            </a:lvl5pPr>
          </a:lstStyle>
          <a:p>
            <a:pPr lvl="0"/>
            <a:r>
              <a:rPr lang="nl-NL" dirty="0"/>
              <a:t>02. Pie de foto  </a:t>
            </a:r>
            <a:endParaRPr lang="es-ES" dirty="0"/>
          </a:p>
        </p:txBody>
      </p:sp>
      <p:sp>
        <p:nvSpPr>
          <p:cNvPr id="29" name="Marcador de posición de imagen 24">
            <a:extLst>
              <a:ext uri="{FF2B5EF4-FFF2-40B4-BE49-F238E27FC236}">
                <a16:creationId xmlns:a16="http://schemas.microsoft.com/office/drawing/2014/main" id="{FE8343BF-3DCF-434C-9FAA-CA890E66E5AE}"/>
              </a:ext>
            </a:extLst>
          </p:cNvPr>
          <p:cNvSpPr>
            <a:spLocks noGrp="1"/>
          </p:cNvSpPr>
          <p:nvPr>
            <p:ph type="pic" sz="quarter" idx="17"/>
          </p:nvPr>
        </p:nvSpPr>
        <p:spPr>
          <a:xfrm>
            <a:off x="4256411" y="3625231"/>
            <a:ext cx="3651642" cy="2250831"/>
          </a:xfrm>
        </p:spPr>
        <p:txBody>
          <a:bodyPr>
            <a:normAutofit/>
          </a:bodyPr>
          <a:lstStyle>
            <a:lvl1pPr marL="0" indent="0" algn="ctr">
              <a:buFontTx/>
              <a:buNone/>
              <a:defRPr sz="1200"/>
            </a:lvl1pPr>
          </a:lstStyle>
          <a:p>
            <a:endParaRPr lang="es-ES" dirty="0"/>
          </a:p>
        </p:txBody>
      </p:sp>
      <p:sp>
        <p:nvSpPr>
          <p:cNvPr id="30" name="Marcador de texto 25">
            <a:extLst>
              <a:ext uri="{FF2B5EF4-FFF2-40B4-BE49-F238E27FC236}">
                <a16:creationId xmlns:a16="http://schemas.microsoft.com/office/drawing/2014/main" id="{FD35F5D3-9174-4417-A13E-396BC8D98800}"/>
              </a:ext>
            </a:extLst>
          </p:cNvPr>
          <p:cNvSpPr>
            <a:spLocks noGrp="1"/>
          </p:cNvSpPr>
          <p:nvPr>
            <p:ph type="body" sz="quarter" idx="18" hasCustomPrompt="1"/>
          </p:nvPr>
        </p:nvSpPr>
        <p:spPr>
          <a:xfrm>
            <a:off x="4146535" y="5905158"/>
            <a:ext cx="3761518" cy="260002"/>
          </a:xfrm>
        </p:spPr>
        <p:txBody>
          <a:bodyPr>
            <a:noAutofit/>
          </a:bodyPr>
          <a:lstStyle>
            <a:lvl1pPr marL="0" indent="0">
              <a:buFontTx/>
              <a:buNone/>
              <a:defRPr sz="1200">
                <a:solidFill>
                  <a:schemeClr val="accent2"/>
                </a:solidFill>
              </a:defRPr>
            </a:lvl1pPr>
            <a:lvl2pPr>
              <a:defRPr sz="1100"/>
            </a:lvl2pPr>
            <a:lvl3pPr>
              <a:defRPr sz="1050"/>
            </a:lvl3pPr>
            <a:lvl4pPr>
              <a:defRPr sz="1000"/>
            </a:lvl4pPr>
            <a:lvl5pPr>
              <a:defRPr sz="1000"/>
            </a:lvl5pPr>
          </a:lstStyle>
          <a:p>
            <a:pPr lvl="0"/>
            <a:r>
              <a:rPr lang="nl-NL" dirty="0"/>
              <a:t>03. Pie de foto  </a:t>
            </a:r>
            <a:endParaRPr lang="es-ES" dirty="0"/>
          </a:p>
        </p:txBody>
      </p:sp>
      <p:sp>
        <p:nvSpPr>
          <p:cNvPr id="31" name="Marcador de posición de imagen 24">
            <a:extLst>
              <a:ext uri="{FF2B5EF4-FFF2-40B4-BE49-F238E27FC236}">
                <a16:creationId xmlns:a16="http://schemas.microsoft.com/office/drawing/2014/main" id="{BCD617F4-2387-4029-8058-A33086C22B77}"/>
              </a:ext>
            </a:extLst>
          </p:cNvPr>
          <p:cNvSpPr>
            <a:spLocks noGrp="1"/>
          </p:cNvSpPr>
          <p:nvPr>
            <p:ph type="pic" sz="quarter" idx="19"/>
          </p:nvPr>
        </p:nvSpPr>
        <p:spPr>
          <a:xfrm>
            <a:off x="8092036" y="3625231"/>
            <a:ext cx="3651642" cy="2250831"/>
          </a:xfrm>
        </p:spPr>
        <p:txBody>
          <a:bodyPr>
            <a:normAutofit/>
          </a:bodyPr>
          <a:lstStyle>
            <a:lvl1pPr marL="0" indent="0" algn="ctr">
              <a:buFontTx/>
              <a:buNone/>
              <a:defRPr sz="1200"/>
            </a:lvl1pPr>
          </a:lstStyle>
          <a:p>
            <a:endParaRPr lang="es-ES" dirty="0"/>
          </a:p>
        </p:txBody>
      </p:sp>
      <p:sp>
        <p:nvSpPr>
          <p:cNvPr id="32" name="Marcador de texto 25">
            <a:extLst>
              <a:ext uri="{FF2B5EF4-FFF2-40B4-BE49-F238E27FC236}">
                <a16:creationId xmlns:a16="http://schemas.microsoft.com/office/drawing/2014/main" id="{20FF0CE1-D485-4798-93AA-BA345C2DBD23}"/>
              </a:ext>
            </a:extLst>
          </p:cNvPr>
          <p:cNvSpPr>
            <a:spLocks noGrp="1"/>
          </p:cNvSpPr>
          <p:nvPr>
            <p:ph type="body" sz="quarter" idx="20" hasCustomPrompt="1"/>
          </p:nvPr>
        </p:nvSpPr>
        <p:spPr>
          <a:xfrm>
            <a:off x="7982160" y="5905158"/>
            <a:ext cx="3761518" cy="260002"/>
          </a:xfrm>
        </p:spPr>
        <p:txBody>
          <a:bodyPr>
            <a:noAutofit/>
          </a:bodyPr>
          <a:lstStyle>
            <a:lvl1pPr marL="0" indent="0">
              <a:buFontTx/>
              <a:buNone/>
              <a:defRPr sz="1200">
                <a:solidFill>
                  <a:schemeClr val="accent2"/>
                </a:solidFill>
              </a:defRPr>
            </a:lvl1pPr>
            <a:lvl2pPr>
              <a:defRPr sz="1100"/>
            </a:lvl2pPr>
            <a:lvl3pPr>
              <a:defRPr sz="1050"/>
            </a:lvl3pPr>
            <a:lvl4pPr>
              <a:defRPr sz="1000"/>
            </a:lvl4pPr>
            <a:lvl5pPr>
              <a:defRPr sz="1000"/>
            </a:lvl5pPr>
          </a:lstStyle>
          <a:p>
            <a:pPr lvl="0"/>
            <a:r>
              <a:rPr lang="nl-NL" dirty="0"/>
              <a:t>04. Pie de foto</a:t>
            </a:r>
            <a:endParaRPr lang="es-ES" dirty="0"/>
          </a:p>
        </p:txBody>
      </p:sp>
      <p:sp>
        <p:nvSpPr>
          <p:cNvPr id="33" name="Rectángulo 32">
            <a:extLst>
              <a:ext uri="{FF2B5EF4-FFF2-40B4-BE49-F238E27FC236}">
                <a16:creationId xmlns:a16="http://schemas.microsoft.com/office/drawing/2014/main" id="{BFE38D3E-43C6-4674-832F-CD4525D6CF71}"/>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Marcador de texto 39">
            <a:extLst>
              <a:ext uri="{FF2B5EF4-FFF2-40B4-BE49-F238E27FC236}">
                <a16:creationId xmlns:a16="http://schemas.microsoft.com/office/drawing/2014/main" id="{99219EF3-E6D2-43E9-8942-250F53793622}"/>
              </a:ext>
            </a:extLst>
          </p:cNvPr>
          <p:cNvSpPr>
            <a:spLocks noGrp="1"/>
          </p:cNvSpPr>
          <p:nvPr>
            <p:ph type="body" sz="quarter" idx="23"/>
          </p:nvPr>
        </p:nvSpPr>
        <p:spPr>
          <a:xfrm>
            <a:off x="395063" y="1683725"/>
            <a:ext cx="3594418" cy="4515415"/>
          </a:xfrm>
        </p:spPr>
        <p:txBody>
          <a:bodyPr>
            <a:normAutofit/>
          </a:bodyPr>
          <a:lstStyle>
            <a:lvl1pPr marL="0" indent="0">
              <a:lnSpc>
                <a:spcPct val="100000"/>
              </a:lnSpc>
              <a:buFontTx/>
              <a:buNone/>
              <a:defRPr lang="es-ES" sz="1500" kern="1200" spc="-30" baseline="0" smtClean="0">
                <a:solidFill>
                  <a:schemeClr val="tx2">
                    <a:lumMod val="75000"/>
                  </a:schemeClr>
                </a:solidFill>
                <a:latin typeface="+mn-lt"/>
                <a:ea typeface="+mn-ea"/>
                <a:cs typeface="+mn-cs"/>
              </a:defRPr>
            </a:lvl1pPr>
            <a:lvl2pPr marL="457200" indent="0">
              <a:buFontTx/>
              <a:buNone/>
              <a:defRPr lang="es-ES" sz="1900" kern="1200" smtClean="0">
                <a:solidFill>
                  <a:schemeClr val="accent2"/>
                </a:solidFill>
                <a:latin typeface="+mn-lt"/>
                <a:ea typeface="+mn-ea"/>
                <a:cs typeface="+mn-cs"/>
              </a:defRPr>
            </a:lvl2pPr>
            <a:lvl3pPr marL="914400" indent="0">
              <a:buFontTx/>
              <a:buNone/>
              <a:defRPr lang="es-ES" sz="1900" kern="1200" smtClean="0">
                <a:solidFill>
                  <a:schemeClr val="accent2"/>
                </a:solidFill>
                <a:latin typeface="+mn-lt"/>
                <a:ea typeface="+mn-ea"/>
                <a:cs typeface="+mn-cs"/>
              </a:defRPr>
            </a:lvl3pPr>
            <a:lvl4pPr marL="1371600" indent="0">
              <a:buFontTx/>
              <a:buNone/>
              <a:defRPr lang="es-ES" sz="1900" kern="1200" smtClean="0">
                <a:solidFill>
                  <a:schemeClr val="accent2"/>
                </a:solidFill>
                <a:latin typeface="+mn-lt"/>
                <a:ea typeface="+mn-ea"/>
                <a:cs typeface="+mn-cs"/>
              </a:defRPr>
            </a:lvl4pPr>
            <a:lvl5pPr marL="1828800" indent="0">
              <a:buFontTx/>
              <a:buNone/>
              <a:defRPr lang="es-ES" sz="1900" kern="1200">
                <a:solidFill>
                  <a:schemeClr val="accent2"/>
                </a:solidFill>
                <a:latin typeface="+mn-lt"/>
                <a:ea typeface="+mn-ea"/>
                <a:cs typeface="+mn-cs"/>
              </a:defRPr>
            </a:lvl5pPr>
          </a:lstStyle>
          <a:p>
            <a:pPr lvl="0"/>
            <a:r>
              <a:rPr lang="es-ES" dirty="0"/>
              <a:t>Editar los estilos de texto del patrón</a:t>
            </a:r>
          </a:p>
        </p:txBody>
      </p:sp>
    </p:spTree>
    <p:extLst>
      <p:ext uri="{BB962C8B-B14F-4D97-AF65-F5344CB8AC3E}">
        <p14:creationId xmlns:p14="http://schemas.microsoft.com/office/powerpoint/2010/main" val="333194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NTERIOR TEXTO Y 4 FO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9A7EB-815D-4196-98A0-7CD85A7D5AB1}"/>
              </a:ext>
            </a:extLst>
          </p:cNvPr>
          <p:cNvSpPr>
            <a:spLocks noGrp="1"/>
          </p:cNvSpPr>
          <p:nvPr>
            <p:ph type="title" hasCustomPrompt="1"/>
          </p:nvPr>
        </p:nvSpPr>
        <p:spPr>
          <a:xfrm>
            <a:off x="380164" y="812442"/>
            <a:ext cx="3594419" cy="640593"/>
          </a:xfrm>
        </p:spPr>
        <p:txBody>
          <a:bodyPr anchor="t">
            <a:noAutofit/>
          </a:bodyPr>
          <a:lstStyle>
            <a:lvl1pPr>
              <a:defRPr sz="2200">
                <a:solidFill>
                  <a:schemeClr val="accent1"/>
                </a:solidFill>
              </a:defRPr>
            </a:lvl1pPr>
          </a:lstStyle>
          <a:p>
            <a:r>
              <a:rPr lang="es-ES" dirty="0"/>
              <a:t>00.Titular en documento</a:t>
            </a:r>
          </a:p>
        </p:txBody>
      </p:sp>
      <p:sp>
        <p:nvSpPr>
          <p:cNvPr id="5" name="Marcador de pie de página 4">
            <a:extLst>
              <a:ext uri="{FF2B5EF4-FFF2-40B4-BE49-F238E27FC236}">
                <a16:creationId xmlns:a16="http://schemas.microsoft.com/office/drawing/2014/main" id="{6E90D806-D438-44A2-BA46-AB3B02055E71}"/>
              </a:ext>
            </a:extLst>
          </p:cNvPr>
          <p:cNvSpPr>
            <a:spLocks noGrp="1"/>
          </p:cNvSpPr>
          <p:nvPr>
            <p:ph type="ftr" sz="quarter" idx="11"/>
          </p:nvPr>
        </p:nvSpPr>
        <p:spPr>
          <a:xfrm>
            <a:off x="2260832" y="210646"/>
            <a:ext cx="9617358" cy="365125"/>
          </a:xfrm>
        </p:spPr>
        <p:txBody>
          <a:bodyPr/>
          <a:lstStyle>
            <a:lvl1pPr algn="r">
              <a:defRPr>
                <a:solidFill>
                  <a:schemeClr val="accent1"/>
                </a:solidFill>
                <a:latin typeface="+mj-lt"/>
              </a:defRPr>
            </a:lvl1pPr>
          </a:lstStyle>
          <a:p>
            <a:r>
              <a:rPr lang="es-ES"/>
              <a:t>Para modificar título del PPT, cambiar pie de página</a:t>
            </a:r>
            <a:endParaRPr lang="es-ES" dirty="0"/>
          </a:p>
        </p:txBody>
      </p:sp>
      <p:sp>
        <p:nvSpPr>
          <p:cNvPr id="6" name="Marcador de número de diapositiva 5">
            <a:extLst>
              <a:ext uri="{FF2B5EF4-FFF2-40B4-BE49-F238E27FC236}">
                <a16:creationId xmlns:a16="http://schemas.microsoft.com/office/drawing/2014/main" id="{24067D03-16E8-4496-BD7F-890C17A83073}"/>
              </a:ext>
            </a:extLst>
          </p:cNvPr>
          <p:cNvSpPr>
            <a:spLocks noGrp="1"/>
          </p:cNvSpPr>
          <p:nvPr>
            <p:ph type="sldNum" sz="quarter" idx="12"/>
          </p:nvPr>
        </p:nvSpPr>
        <p:spPr>
          <a:xfrm>
            <a:off x="9118226" y="6328448"/>
            <a:ext cx="2743200" cy="365125"/>
          </a:xfrm>
        </p:spPr>
        <p:txBody>
          <a:bodyPr/>
          <a:lstStyle>
            <a:lvl1pPr>
              <a:defRPr sz="1100">
                <a:solidFill>
                  <a:schemeClr val="accent2"/>
                </a:solidFill>
                <a:latin typeface="+mn-lt"/>
              </a:defRPr>
            </a:lvl1pPr>
          </a:lstStyle>
          <a:p>
            <a:fld id="{A64E805E-E9C5-4556-814C-C096ED3BEA4F}" type="slidenum">
              <a:rPr lang="es-ES" smtClean="0"/>
              <a:pPr/>
              <a:t>‹Nº›</a:t>
            </a:fld>
            <a:endParaRPr lang="es-ES" dirty="0"/>
          </a:p>
        </p:txBody>
      </p:sp>
      <p:grpSp>
        <p:nvGrpSpPr>
          <p:cNvPr id="9" name="Group 4">
            <a:extLst>
              <a:ext uri="{FF2B5EF4-FFF2-40B4-BE49-F238E27FC236}">
                <a16:creationId xmlns:a16="http://schemas.microsoft.com/office/drawing/2014/main" id="{54FB7075-BBD8-4592-86DB-05B4FCE05B58}"/>
              </a:ext>
            </a:extLst>
          </p:cNvPr>
          <p:cNvGrpSpPr>
            <a:grpSpLocks noChangeAspect="1"/>
          </p:cNvGrpSpPr>
          <p:nvPr userDrawn="1"/>
        </p:nvGrpSpPr>
        <p:grpSpPr bwMode="auto">
          <a:xfrm>
            <a:off x="441519" y="227198"/>
            <a:ext cx="1026602" cy="216549"/>
            <a:chOff x="0" y="1350"/>
            <a:chExt cx="7680" cy="1620"/>
          </a:xfrm>
          <a:solidFill>
            <a:schemeClr val="accent1"/>
          </a:solidFill>
        </p:grpSpPr>
        <p:sp>
          <p:nvSpPr>
            <p:cNvPr id="10" name="Freeform 5">
              <a:extLst>
                <a:ext uri="{FF2B5EF4-FFF2-40B4-BE49-F238E27FC236}">
                  <a16:creationId xmlns:a16="http://schemas.microsoft.com/office/drawing/2014/main" id="{88751822-0C9A-4A79-BA9D-96BF7318A1E1}"/>
                </a:ext>
              </a:extLst>
            </p:cNvPr>
            <p:cNvSpPr>
              <a:spLocks noEditPoints="1"/>
            </p:cNvSpPr>
            <p:nvPr userDrawn="1"/>
          </p:nvSpPr>
          <p:spPr bwMode="auto">
            <a:xfrm>
              <a:off x="3806" y="1394"/>
              <a:ext cx="578" cy="662"/>
            </a:xfrm>
            <a:custGeom>
              <a:avLst/>
              <a:gdLst>
                <a:gd name="T0" fmla="*/ 356 w 578"/>
                <a:gd name="T1" fmla="*/ 316 h 662"/>
                <a:gd name="T2" fmla="*/ 429 w 578"/>
                <a:gd name="T3" fmla="*/ 325 h 662"/>
                <a:gd name="T4" fmla="*/ 488 w 578"/>
                <a:gd name="T5" fmla="*/ 347 h 662"/>
                <a:gd name="T6" fmla="*/ 534 w 578"/>
                <a:gd name="T7" fmla="*/ 380 h 662"/>
                <a:gd name="T8" fmla="*/ 563 w 578"/>
                <a:gd name="T9" fmla="*/ 420 h 662"/>
                <a:gd name="T10" fmla="*/ 576 w 578"/>
                <a:gd name="T11" fmla="*/ 468 h 662"/>
                <a:gd name="T12" fmla="*/ 576 w 578"/>
                <a:gd name="T13" fmla="*/ 507 h 662"/>
                <a:gd name="T14" fmla="*/ 562 w 578"/>
                <a:gd name="T15" fmla="*/ 563 h 662"/>
                <a:gd name="T16" fmla="*/ 529 w 578"/>
                <a:gd name="T17" fmla="*/ 606 h 662"/>
                <a:gd name="T18" fmla="*/ 497 w 578"/>
                <a:gd name="T19" fmla="*/ 628 h 662"/>
                <a:gd name="T20" fmla="*/ 440 w 578"/>
                <a:gd name="T21" fmla="*/ 650 h 662"/>
                <a:gd name="T22" fmla="*/ 374 w 578"/>
                <a:gd name="T23" fmla="*/ 660 h 662"/>
                <a:gd name="T24" fmla="*/ 0 w 578"/>
                <a:gd name="T25" fmla="*/ 653 h 662"/>
                <a:gd name="T26" fmla="*/ 0 w 578"/>
                <a:gd name="T27" fmla="*/ 9 h 662"/>
                <a:gd name="T28" fmla="*/ 324 w 578"/>
                <a:gd name="T29" fmla="*/ 0 h 662"/>
                <a:gd name="T30" fmla="*/ 392 w 578"/>
                <a:gd name="T31" fmla="*/ 6 h 662"/>
                <a:gd name="T32" fmla="*/ 449 w 578"/>
                <a:gd name="T33" fmla="*/ 22 h 662"/>
                <a:gd name="T34" fmla="*/ 483 w 578"/>
                <a:gd name="T35" fmla="*/ 39 h 662"/>
                <a:gd name="T36" fmla="*/ 520 w 578"/>
                <a:gd name="T37" fmla="*/ 73 h 662"/>
                <a:gd name="T38" fmla="*/ 541 w 578"/>
                <a:gd name="T39" fmla="*/ 118 h 662"/>
                <a:gd name="T40" fmla="*/ 545 w 578"/>
                <a:gd name="T41" fmla="*/ 155 h 662"/>
                <a:gd name="T42" fmla="*/ 538 w 578"/>
                <a:gd name="T43" fmla="*/ 198 h 662"/>
                <a:gd name="T44" fmla="*/ 519 w 578"/>
                <a:gd name="T45" fmla="*/ 235 h 662"/>
                <a:gd name="T46" fmla="*/ 486 w 578"/>
                <a:gd name="T47" fmla="*/ 266 h 662"/>
                <a:gd name="T48" fmla="*/ 439 w 578"/>
                <a:gd name="T49" fmla="*/ 291 h 662"/>
                <a:gd name="T50" fmla="*/ 378 w 578"/>
                <a:gd name="T51" fmla="*/ 310 h 662"/>
                <a:gd name="T52" fmla="*/ 268 w 578"/>
                <a:gd name="T53" fmla="*/ 313 h 662"/>
                <a:gd name="T54" fmla="*/ 297 w 578"/>
                <a:gd name="T55" fmla="*/ 310 h 662"/>
                <a:gd name="T56" fmla="*/ 334 w 578"/>
                <a:gd name="T57" fmla="*/ 297 h 662"/>
                <a:gd name="T58" fmla="*/ 364 w 578"/>
                <a:gd name="T59" fmla="*/ 274 h 662"/>
                <a:gd name="T60" fmla="*/ 386 w 578"/>
                <a:gd name="T61" fmla="*/ 241 h 662"/>
                <a:gd name="T62" fmla="*/ 399 w 578"/>
                <a:gd name="T63" fmla="*/ 197 h 662"/>
                <a:gd name="T64" fmla="*/ 402 w 578"/>
                <a:gd name="T65" fmla="*/ 163 h 662"/>
                <a:gd name="T66" fmla="*/ 396 w 578"/>
                <a:gd name="T67" fmla="*/ 114 h 662"/>
                <a:gd name="T68" fmla="*/ 380 w 578"/>
                <a:gd name="T69" fmla="*/ 74 h 662"/>
                <a:gd name="T70" fmla="*/ 356 w 578"/>
                <a:gd name="T71" fmla="*/ 45 h 662"/>
                <a:gd name="T72" fmla="*/ 324 w 578"/>
                <a:gd name="T73" fmla="*/ 25 h 662"/>
                <a:gd name="T74" fmla="*/ 284 w 578"/>
                <a:gd name="T75" fmla="*/ 17 h 662"/>
                <a:gd name="T76" fmla="*/ 225 w 578"/>
                <a:gd name="T77" fmla="*/ 313 h 662"/>
                <a:gd name="T78" fmla="*/ 225 w 578"/>
                <a:gd name="T79" fmla="*/ 646 h 662"/>
                <a:gd name="T80" fmla="*/ 303 w 578"/>
                <a:gd name="T81" fmla="*/ 646 h 662"/>
                <a:gd name="T82" fmla="*/ 344 w 578"/>
                <a:gd name="T83" fmla="*/ 635 h 662"/>
                <a:gd name="T84" fmla="*/ 377 w 578"/>
                <a:gd name="T85" fmla="*/ 615 h 662"/>
                <a:gd name="T86" fmla="*/ 402 w 578"/>
                <a:gd name="T87" fmla="*/ 584 h 662"/>
                <a:gd name="T88" fmla="*/ 418 w 578"/>
                <a:gd name="T89" fmla="*/ 541 h 662"/>
                <a:gd name="T90" fmla="*/ 424 w 578"/>
                <a:gd name="T91" fmla="*/ 488 h 662"/>
                <a:gd name="T92" fmla="*/ 421 w 578"/>
                <a:gd name="T93" fmla="*/ 452 h 662"/>
                <a:gd name="T94" fmla="*/ 408 w 578"/>
                <a:gd name="T95" fmla="*/ 406 h 662"/>
                <a:gd name="T96" fmla="*/ 386 w 578"/>
                <a:gd name="T97" fmla="*/ 371 h 662"/>
                <a:gd name="T98" fmla="*/ 353 w 578"/>
                <a:gd name="T99" fmla="*/ 346 h 662"/>
                <a:gd name="T100" fmla="*/ 315 w 578"/>
                <a:gd name="T101" fmla="*/ 331 h 662"/>
                <a:gd name="T102" fmla="*/ 225 w 578"/>
                <a:gd name="T103" fmla="*/ 3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662">
                  <a:moveTo>
                    <a:pt x="356" y="315"/>
                  </a:moveTo>
                  <a:lnTo>
                    <a:pt x="356" y="316"/>
                  </a:lnTo>
                  <a:lnTo>
                    <a:pt x="356" y="316"/>
                  </a:lnTo>
                  <a:lnTo>
                    <a:pt x="381" y="318"/>
                  </a:lnTo>
                  <a:lnTo>
                    <a:pt x="406" y="321"/>
                  </a:lnTo>
                  <a:lnTo>
                    <a:pt x="429" y="325"/>
                  </a:lnTo>
                  <a:lnTo>
                    <a:pt x="451" y="331"/>
                  </a:lnTo>
                  <a:lnTo>
                    <a:pt x="470" y="338"/>
                  </a:lnTo>
                  <a:lnTo>
                    <a:pt x="488" y="347"/>
                  </a:lnTo>
                  <a:lnTo>
                    <a:pt x="506" y="356"/>
                  </a:lnTo>
                  <a:lnTo>
                    <a:pt x="520" y="368"/>
                  </a:lnTo>
                  <a:lnTo>
                    <a:pt x="534" y="380"/>
                  </a:lnTo>
                  <a:lnTo>
                    <a:pt x="545" y="392"/>
                  </a:lnTo>
                  <a:lnTo>
                    <a:pt x="554" y="405"/>
                  </a:lnTo>
                  <a:lnTo>
                    <a:pt x="563" y="420"/>
                  </a:lnTo>
                  <a:lnTo>
                    <a:pt x="569" y="436"/>
                  </a:lnTo>
                  <a:lnTo>
                    <a:pt x="573" y="452"/>
                  </a:lnTo>
                  <a:lnTo>
                    <a:pt x="576" y="468"/>
                  </a:lnTo>
                  <a:lnTo>
                    <a:pt x="578" y="486"/>
                  </a:lnTo>
                  <a:lnTo>
                    <a:pt x="578" y="486"/>
                  </a:lnTo>
                  <a:lnTo>
                    <a:pt x="576" y="507"/>
                  </a:lnTo>
                  <a:lnTo>
                    <a:pt x="573" y="528"/>
                  </a:lnTo>
                  <a:lnTo>
                    <a:pt x="569" y="545"/>
                  </a:lnTo>
                  <a:lnTo>
                    <a:pt x="562" y="563"/>
                  </a:lnTo>
                  <a:lnTo>
                    <a:pt x="553" y="579"/>
                  </a:lnTo>
                  <a:lnTo>
                    <a:pt x="541" y="594"/>
                  </a:lnTo>
                  <a:lnTo>
                    <a:pt x="529" y="606"/>
                  </a:lnTo>
                  <a:lnTo>
                    <a:pt x="513" y="618"/>
                  </a:lnTo>
                  <a:lnTo>
                    <a:pt x="513" y="618"/>
                  </a:lnTo>
                  <a:lnTo>
                    <a:pt x="497" y="628"/>
                  </a:lnTo>
                  <a:lnTo>
                    <a:pt x="479" y="637"/>
                  </a:lnTo>
                  <a:lnTo>
                    <a:pt x="460" y="644"/>
                  </a:lnTo>
                  <a:lnTo>
                    <a:pt x="440" y="650"/>
                  </a:lnTo>
                  <a:lnTo>
                    <a:pt x="420" y="656"/>
                  </a:lnTo>
                  <a:lnTo>
                    <a:pt x="398" y="659"/>
                  </a:lnTo>
                  <a:lnTo>
                    <a:pt x="374" y="660"/>
                  </a:lnTo>
                  <a:lnTo>
                    <a:pt x="350" y="662"/>
                  </a:lnTo>
                  <a:lnTo>
                    <a:pt x="0" y="662"/>
                  </a:lnTo>
                  <a:lnTo>
                    <a:pt x="0" y="653"/>
                  </a:lnTo>
                  <a:lnTo>
                    <a:pt x="80" y="629"/>
                  </a:lnTo>
                  <a:lnTo>
                    <a:pt x="80" y="33"/>
                  </a:lnTo>
                  <a:lnTo>
                    <a:pt x="0" y="9"/>
                  </a:lnTo>
                  <a:lnTo>
                    <a:pt x="0" y="0"/>
                  </a:lnTo>
                  <a:lnTo>
                    <a:pt x="324" y="0"/>
                  </a:lnTo>
                  <a:lnTo>
                    <a:pt x="324" y="0"/>
                  </a:lnTo>
                  <a:lnTo>
                    <a:pt x="347" y="0"/>
                  </a:lnTo>
                  <a:lnTo>
                    <a:pt x="370" y="3"/>
                  </a:lnTo>
                  <a:lnTo>
                    <a:pt x="392" y="6"/>
                  </a:lnTo>
                  <a:lnTo>
                    <a:pt x="412" y="11"/>
                  </a:lnTo>
                  <a:lnTo>
                    <a:pt x="432" y="15"/>
                  </a:lnTo>
                  <a:lnTo>
                    <a:pt x="449" y="22"/>
                  </a:lnTo>
                  <a:lnTo>
                    <a:pt x="467" y="30"/>
                  </a:lnTo>
                  <a:lnTo>
                    <a:pt x="483" y="39"/>
                  </a:lnTo>
                  <a:lnTo>
                    <a:pt x="483" y="39"/>
                  </a:lnTo>
                  <a:lnTo>
                    <a:pt x="497" y="49"/>
                  </a:lnTo>
                  <a:lnTo>
                    <a:pt x="510" y="59"/>
                  </a:lnTo>
                  <a:lnTo>
                    <a:pt x="520" y="73"/>
                  </a:lnTo>
                  <a:lnTo>
                    <a:pt x="529" y="87"/>
                  </a:lnTo>
                  <a:lnTo>
                    <a:pt x="537" y="102"/>
                  </a:lnTo>
                  <a:lnTo>
                    <a:pt x="541" y="118"/>
                  </a:lnTo>
                  <a:lnTo>
                    <a:pt x="544" y="136"/>
                  </a:lnTo>
                  <a:lnTo>
                    <a:pt x="545" y="155"/>
                  </a:lnTo>
                  <a:lnTo>
                    <a:pt x="545" y="155"/>
                  </a:lnTo>
                  <a:lnTo>
                    <a:pt x="544" y="170"/>
                  </a:lnTo>
                  <a:lnTo>
                    <a:pt x="542" y="185"/>
                  </a:lnTo>
                  <a:lnTo>
                    <a:pt x="538" y="198"/>
                  </a:lnTo>
                  <a:lnTo>
                    <a:pt x="534" y="211"/>
                  </a:lnTo>
                  <a:lnTo>
                    <a:pt x="526" y="223"/>
                  </a:lnTo>
                  <a:lnTo>
                    <a:pt x="519" y="235"/>
                  </a:lnTo>
                  <a:lnTo>
                    <a:pt x="510" y="247"/>
                  </a:lnTo>
                  <a:lnTo>
                    <a:pt x="498" y="257"/>
                  </a:lnTo>
                  <a:lnTo>
                    <a:pt x="486" y="266"/>
                  </a:lnTo>
                  <a:lnTo>
                    <a:pt x="472" y="275"/>
                  </a:lnTo>
                  <a:lnTo>
                    <a:pt x="457" y="284"/>
                  </a:lnTo>
                  <a:lnTo>
                    <a:pt x="439" y="291"/>
                  </a:lnTo>
                  <a:lnTo>
                    <a:pt x="421" y="299"/>
                  </a:lnTo>
                  <a:lnTo>
                    <a:pt x="401" y="305"/>
                  </a:lnTo>
                  <a:lnTo>
                    <a:pt x="378" y="310"/>
                  </a:lnTo>
                  <a:lnTo>
                    <a:pt x="356" y="315"/>
                  </a:lnTo>
                  <a:lnTo>
                    <a:pt x="356" y="315"/>
                  </a:lnTo>
                  <a:close/>
                  <a:moveTo>
                    <a:pt x="268" y="313"/>
                  </a:moveTo>
                  <a:lnTo>
                    <a:pt x="268" y="313"/>
                  </a:lnTo>
                  <a:lnTo>
                    <a:pt x="282" y="313"/>
                  </a:lnTo>
                  <a:lnTo>
                    <a:pt x="297" y="310"/>
                  </a:lnTo>
                  <a:lnTo>
                    <a:pt x="309" y="307"/>
                  </a:lnTo>
                  <a:lnTo>
                    <a:pt x="322" y="303"/>
                  </a:lnTo>
                  <a:lnTo>
                    <a:pt x="334" y="297"/>
                  </a:lnTo>
                  <a:lnTo>
                    <a:pt x="344" y="291"/>
                  </a:lnTo>
                  <a:lnTo>
                    <a:pt x="355" y="284"/>
                  </a:lnTo>
                  <a:lnTo>
                    <a:pt x="364" y="274"/>
                  </a:lnTo>
                  <a:lnTo>
                    <a:pt x="372" y="265"/>
                  </a:lnTo>
                  <a:lnTo>
                    <a:pt x="380" y="253"/>
                  </a:lnTo>
                  <a:lnTo>
                    <a:pt x="386" y="241"/>
                  </a:lnTo>
                  <a:lnTo>
                    <a:pt x="392" y="226"/>
                  </a:lnTo>
                  <a:lnTo>
                    <a:pt x="396" y="213"/>
                  </a:lnTo>
                  <a:lnTo>
                    <a:pt x="399" y="197"/>
                  </a:lnTo>
                  <a:lnTo>
                    <a:pt x="401" y="180"/>
                  </a:lnTo>
                  <a:lnTo>
                    <a:pt x="402" y="163"/>
                  </a:lnTo>
                  <a:lnTo>
                    <a:pt x="402" y="163"/>
                  </a:lnTo>
                  <a:lnTo>
                    <a:pt x="401" y="145"/>
                  </a:lnTo>
                  <a:lnTo>
                    <a:pt x="399" y="129"/>
                  </a:lnTo>
                  <a:lnTo>
                    <a:pt x="396" y="114"/>
                  </a:lnTo>
                  <a:lnTo>
                    <a:pt x="392" y="99"/>
                  </a:lnTo>
                  <a:lnTo>
                    <a:pt x="387" y="86"/>
                  </a:lnTo>
                  <a:lnTo>
                    <a:pt x="380" y="74"/>
                  </a:lnTo>
                  <a:lnTo>
                    <a:pt x="374" y="64"/>
                  </a:lnTo>
                  <a:lnTo>
                    <a:pt x="365" y="53"/>
                  </a:lnTo>
                  <a:lnTo>
                    <a:pt x="356" y="45"/>
                  </a:lnTo>
                  <a:lnTo>
                    <a:pt x="346" y="37"/>
                  </a:lnTo>
                  <a:lnTo>
                    <a:pt x="336" y="31"/>
                  </a:lnTo>
                  <a:lnTo>
                    <a:pt x="324" y="25"/>
                  </a:lnTo>
                  <a:lnTo>
                    <a:pt x="312" y="21"/>
                  </a:lnTo>
                  <a:lnTo>
                    <a:pt x="299" y="18"/>
                  </a:lnTo>
                  <a:lnTo>
                    <a:pt x="284" y="17"/>
                  </a:lnTo>
                  <a:lnTo>
                    <a:pt x="270" y="17"/>
                  </a:lnTo>
                  <a:lnTo>
                    <a:pt x="225" y="17"/>
                  </a:lnTo>
                  <a:lnTo>
                    <a:pt x="225" y="313"/>
                  </a:lnTo>
                  <a:lnTo>
                    <a:pt x="268" y="313"/>
                  </a:lnTo>
                  <a:close/>
                  <a:moveTo>
                    <a:pt x="225" y="330"/>
                  </a:moveTo>
                  <a:lnTo>
                    <a:pt x="225" y="646"/>
                  </a:lnTo>
                  <a:lnTo>
                    <a:pt x="288" y="646"/>
                  </a:lnTo>
                  <a:lnTo>
                    <a:pt x="288" y="646"/>
                  </a:lnTo>
                  <a:lnTo>
                    <a:pt x="303" y="646"/>
                  </a:lnTo>
                  <a:lnTo>
                    <a:pt x="318" y="643"/>
                  </a:lnTo>
                  <a:lnTo>
                    <a:pt x="331" y="640"/>
                  </a:lnTo>
                  <a:lnTo>
                    <a:pt x="344" y="635"/>
                  </a:lnTo>
                  <a:lnTo>
                    <a:pt x="356" y="629"/>
                  </a:lnTo>
                  <a:lnTo>
                    <a:pt x="367" y="623"/>
                  </a:lnTo>
                  <a:lnTo>
                    <a:pt x="377" y="615"/>
                  </a:lnTo>
                  <a:lnTo>
                    <a:pt x="387" y="606"/>
                  </a:lnTo>
                  <a:lnTo>
                    <a:pt x="395" y="595"/>
                  </a:lnTo>
                  <a:lnTo>
                    <a:pt x="402" y="584"/>
                  </a:lnTo>
                  <a:lnTo>
                    <a:pt x="409" y="570"/>
                  </a:lnTo>
                  <a:lnTo>
                    <a:pt x="414" y="556"/>
                  </a:lnTo>
                  <a:lnTo>
                    <a:pt x="418" y="541"/>
                  </a:lnTo>
                  <a:lnTo>
                    <a:pt x="421" y="525"/>
                  </a:lnTo>
                  <a:lnTo>
                    <a:pt x="423" y="507"/>
                  </a:lnTo>
                  <a:lnTo>
                    <a:pt x="424" y="488"/>
                  </a:lnTo>
                  <a:lnTo>
                    <a:pt x="424" y="488"/>
                  </a:lnTo>
                  <a:lnTo>
                    <a:pt x="423" y="468"/>
                  </a:lnTo>
                  <a:lnTo>
                    <a:pt x="421" y="452"/>
                  </a:lnTo>
                  <a:lnTo>
                    <a:pt x="418" y="434"/>
                  </a:lnTo>
                  <a:lnTo>
                    <a:pt x="414" y="420"/>
                  </a:lnTo>
                  <a:lnTo>
                    <a:pt x="408" y="406"/>
                  </a:lnTo>
                  <a:lnTo>
                    <a:pt x="402" y="393"/>
                  </a:lnTo>
                  <a:lnTo>
                    <a:pt x="395" y="381"/>
                  </a:lnTo>
                  <a:lnTo>
                    <a:pt x="386" y="371"/>
                  </a:lnTo>
                  <a:lnTo>
                    <a:pt x="375" y="361"/>
                  </a:lnTo>
                  <a:lnTo>
                    <a:pt x="365" y="352"/>
                  </a:lnTo>
                  <a:lnTo>
                    <a:pt x="353" y="346"/>
                  </a:lnTo>
                  <a:lnTo>
                    <a:pt x="341" y="340"/>
                  </a:lnTo>
                  <a:lnTo>
                    <a:pt x="328" y="336"/>
                  </a:lnTo>
                  <a:lnTo>
                    <a:pt x="315" y="331"/>
                  </a:lnTo>
                  <a:lnTo>
                    <a:pt x="302" y="330"/>
                  </a:lnTo>
                  <a:lnTo>
                    <a:pt x="285" y="330"/>
                  </a:lnTo>
                  <a:lnTo>
                    <a:pt x="22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6">
              <a:extLst>
                <a:ext uri="{FF2B5EF4-FFF2-40B4-BE49-F238E27FC236}">
                  <a16:creationId xmlns:a16="http://schemas.microsoft.com/office/drawing/2014/main" id="{DD0C447A-2790-48BE-BF50-35CFECADBEB0}"/>
                </a:ext>
              </a:extLst>
            </p:cNvPr>
            <p:cNvSpPr>
              <a:spLocks/>
            </p:cNvSpPr>
            <p:nvPr userDrawn="1"/>
          </p:nvSpPr>
          <p:spPr bwMode="auto">
            <a:xfrm>
              <a:off x="4427" y="1572"/>
              <a:ext cx="567" cy="494"/>
            </a:xfrm>
            <a:custGeom>
              <a:avLst/>
              <a:gdLst>
                <a:gd name="T0" fmla="*/ 371 w 567"/>
                <a:gd name="T1" fmla="*/ 425 h 494"/>
                <a:gd name="T2" fmla="*/ 369 w 567"/>
                <a:gd name="T3" fmla="*/ 423 h 494"/>
                <a:gd name="T4" fmla="*/ 369 w 567"/>
                <a:gd name="T5" fmla="*/ 423 h 494"/>
                <a:gd name="T6" fmla="*/ 352 w 567"/>
                <a:gd name="T7" fmla="*/ 441 h 494"/>
                <a:gd name="T8" fmla="*/ 334 w 567"/>
                <a:gd name="T9" fmla="*/ 456 h 494"/>
                <a:gd name="T10" fmla="*/ 315 w 567"/>
                <a:gd name="T11" fmla="*/ 468 h 494"/>
                <a:gd name="T12" fmla="*/ 295 w 567"/>
                <a:gd name="T13" fmla="*/ 477 h 494"/>
                <a:gd name="T14" fmla="*/ 275 w 567"/>
                <a:gd name="T15" fmla="*/ 485 h 494"/>
                <a:gd name="T16" fmla="*/ 254 w 567"/>
                <a:gd name="T17" fmla="*/ 490 h 494"/>
                <a:gd name="T18" fmla="*/ 232 w 567"/>
                <a:gd name="T19" fmla="*/ 494 h 494"/>
                <a:gd name="T20" fmla="*/ 210 w 567"/>
                <a:gd name="T21" fmla="*/ 494 h 494"/>
                <a:gd name="T22" fmla="*/ 210 w 567"/>
                <a:gd name="T23" fmla="*/ 494 h 494"/>
                <a:gd name="T24" fmla="*/ 195 w 567"/>
                <a:gd name="T25" fmla="*/ 494 h 494"/>
                <a:gd name="T26" fmla="*/ 180 w 567"/>
                <a:gd name="T27" fmla="*/ 493 h 494"/>
                <a:gd name="T28" fmla="*/ 165 w 567"/>
                <a:gd name="T29" fmla="*/ 490 h 494"/>
                <a:gd name="T30" fmla="*/ 152 w 567"/>
                <a:gd name="T31" fmla="*/ 485 h 494"/>
                <a:gd name="T32" fmla="*/ 140 w 567"/>
                <a:gd name="T33" fmla="*/ 481 h 494"/>
                <a:gd name="T34" fmla="*/ 128 w 567"/>
                <a:gd name="T35" fmla="*/ 475 h 494"/>
                <a:gd name="T36" fmla="*/ 118 w 567"/>
                <a:gd name="T37" fmla="*/ 468 h 494"/>
                <a:gd name="T38" fmla="*/ 108 w 567"/>
                <a:gd name="T39" fmla="*/ 459 h 494"/>
                <a:gd name="T40" fmla="*/ 99 w 567"/>
                <a:gd name="T41" fmla="*/ 448 h 494"/>
                <a:gd name="T42" fmla="*/ 91 w 567"/>
                <a:gd name="T43" fmla="*/ 437 h 494"/>
                <a:gd name="T44" fmla="*/ 84 w 567"/>
                <a:gd name="T45" fmla="*/ 423 h 494"/>
                <a:gd name="T46" fmla="*/ 78 w 567"/>
                <a:gd name="T47" fmla="*/ 410 h 494"/>
                <a:gd name="T48" fmla="*/ 74 w 567"/>
                <a:gd name="T49" fmla="*/ 394 h 494"/>
                <a:gd name="T50" fmla="*/ 71 w 567"/>
                <a:gd name="T51" fmla="*/ 378 h 494"/>
                <a:gd name="T52" fmla="*/ 68 w 567"/>
                <a:gd name="T53" fmla="*/ 358 h 494"/>
                <a:gd name="T54" fmla="*/ 68 w 567"/>
                <a:gd name="T55" fmla="*/ 338 h 494"/>
                <a:gd name="T56" fmla="*/ 68 w 567"/>
                <a:gd name="T57" fmla="*/ 63 h 494"/>
                <a:gd name="T58" fmla="*/ 0 w 567"/>
                <a:gd name="T59" fmla="*/ 42 h 494"/>
                <a:gd name="T60" fmla="*/ 0 w 567"/>
                <a:gd name="T61" fmla="*/ 35 h 494"/>
                <a:gd name="T62" fmla="*/ 192 w 567"/>
                <a:gd name="T63" fmla="*/ 0 h 494"/>
                <a:gd name="T64" fmla="*/ 198 w 567"/>
                <a:gd name="T65" fmla="*/ 4 h 494"/>
                <a:gd name="T66" fmla="*/ 198 w 567"/>
                <a:gd name="T67" fmla="*/ 361 h 494"/>
                <a:gd name="T68" fmla="*/ 198 w 567"/>
                <a:gd name="T69" fmla="*/ 361 h 494"/>
                <a:gd name="T70" fmla="*/ 198 w 567"/>
                <a:gd name="T71" fmla="*/ 381 h 494"/>
                <a:gd name="T72" fmla="*/ 202 w 567"/>
                <a:gd name="T73" fmla="*/ 398 h 494"/>
                <a:gd name="T74" fmla="*/ 207 w 567"/>
                <a:gd name="T75" fmla="*/ 413 h 494"/>
                <a:gd name="T76" fmla="*/ 214 w 567"/>
                <a:gd name="T77" fmla="*/ 425 h 494"/>
                <a:gd name="T78" fmla="*/ 224 w 567"/>
                <a:gd name="T79" fmla="*/ 434 h 494"/>
                <a:gd name="T80" fmla="*/ 236 w 567"/>
                <a:gd name="T81" fmla="*/ 441 h 494"/>
                <a:gd name="T82" fmla="*/ 251 w 567"/>
                <a:gd name="T83" fmla="*/ 445 h 494"/>
                <a:gd name="T84" fmla="*/ 267 w 567"/>
                <a:gd name="T85" fmla="*/ 447 h 494"/>
                <a:gd name="T86" fmla="*/ 267 w 567"/>
                <a:gd name="T87" fmla="*/ 447 h 494"/>
                <a:gd name="T88" fmla="*/ 279 w 567"/>
                <a:gd name="T89" fmla="*/ 445 h 494"/>
                <a:gd name="T90" fmla="*/ 292 w 567"/>
                <a:gd name="T91" fmla="*/ 444 h 494"/>
                <a:gd name="T92" fmla="*/ 304 w 567"/>
                <a:gd name="T93" fmla="*/ 441 h 494"/>
                <a:gd name="T94" fmla="*/ 318 w 567"/>
                <a:gd name="T95" fmla="*/ 438 h 494"/>
                <a:gd name="T96" fmla="*/ 331 w 567"/>
                <a:gd name="T97" fmla="*/ 432 h 494"/>
                <a:gd name="T98" fmla="*/ 344 w 567"/>
                <a:gd name="T99" fmla="*/ 426 h 494"/>
                <a:gd name="T100" fmla="*/ 371 w 567"/>
                <a:gd name="T101" fmla="*/ 412 h 494"/>
                <a:gd name="T102" fmla="*/ 371 w 567"/>
                <a:gd name="T103" fmla="*/ 63 h 494"/>
                <a:gd name="T104" fmla="*/ 303 w 567"/>
                <a:gd name="T105" fmla="*/ 42 h 494"/>
                <a:gd name="T106" fmla="*/ 303 w 567"/>
                <a:gd name="T107" fmla="*/ 35 h 494"/>
                <a:gd name="T108" fmla="*/ 495 w 567"/>
                <a:gd name="T109" fmla="*/ 0 h 494"/>
                <a:gd name="T110" fmla="*/ 501 w 567"/>
                <a:gd name="T111" fmla="*/ 4 h 494"/>
                <a:gd name="T112" fmla="*/ 501 w 567"/>
                <a:gd name="T113" fmla="*/ 432 h 494"/>
                <a:gd name="T114" fmla="*/ 567 w 567"/>
                <a:gd name="T115" fmla="*/ 451 h 494"/>
                <a:gd name="T116" fmla="*/ 567 w 567"/>
                <a:gd name="T117" fmla="*/ 459 h 494"/>
                <a:gd name="T118" fmla="*/ 377 w 567"/>
                <a:gd name="T119" fmla="*/ 494 h 494"/>
                <a:gd name="T120" fmla="*/ 371 w 567"/>
                <a:gd name="T121" fmla="*/ 490 h 494"/>
                <a:gd name="T122" fmla="*/ 371 w 567"/>
                <a:gd name="T123" fmla="*/ 42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7" h="494">
                  <a:moveTo>
                    <a:pt x="371" y="425"/>
                  </a:moveTo>
                  <a:lnTo>
                    <a:pt x="369" y="423"/>
                  </a:lnTo>
                  <a:lnTo>
                    <a:pt x="369" y="423"/>
                  </a:lnTo>
                  <a:lnTo>
                    <a:pt x="352" y="441"/>
                  </a:lnTo>
                  <a:lnTo>
                    <a:pt x="334" y="456"/>
                  </a:lnTo>
                  <a:lnTo>
                    <a:pt x="315" y="468"/>
                  </a:lnTo>
                  <a:lnTo>
                    <a:pt x="295" y="477"/>
                  </a:lnTo>
                  <a:lnTo>
                    <a:pt x="275" y="485"/>
                  </a:lnTo>
                  <a:lnTo>
                    <a:pt x="254" y="490"/>
                  </a:lnTo>
                  <a:lnTo>
                    <a:pt x="232" y="494"/>
                  </a:lnTo>
                  <a:lnTo>
                    <a:pt x="210" y="494"/>
                  </a:lnTo>
                  <a:lnTo>
                    <a:pt x="210" y="494"/>
                  </a:lnTo>
                  <a:lnTo>
                    <a:pt x="195" y="494"/>
                  </a:lnTo>
                  <a:lnTo>
                    <a:pt x="180" y="493"/>
                  </a:lnTo>
                  <a:lnTo>
                    <a:pt x="165" y="490"/>
                  </a:lnTo>
                  <a:lnTo>
                    <a:pt x="152" y="485"/>
                  </a:lnTo>
                  <a:lnTo>
                    <a:pt x="140" y="481"/>
                  </a:lnTo>
                  <a:lnTo>
                    <a:pt x="128" y="475"/>
                  </a:lnTo>
                  <a:lnTo>
                    <a:pt x="118" y="468"/>
                  </a:lnTo>
                  <a:lnTo>
                    <a:pt x="108" y="459"/>
                  </a:lnTo>
                  <a:lnTo>
                    <a:pt x="99" y="448"/>
                  </a:lnTo>
                  <a:lnTo>
                    <a:pt x="91" y="437"/>
                  </a:lnTo>
                  <a:lnTo>
                    <a:pt x="84" y="423"/>
                  </a:lnTo>
                  <a:lnTo>
                    <a:pt x="78" y="410"/>
                  </a:lnTo>
                  <a:lnTo>
                    <a:pt x="74" y="394"/>
                  </a:lnTo>
                  <a:lnTo>
                    <a:pt x="71" y="378"/>
                  </a:lnTo>
                  <a:lnTo>
                    <a:pt x="68" y="358"/>
                  </a:lnTo>
                  <a:lnTo>
                    <a:pt x="68" y="338"/>
                  </a:lnTo>
                  <a:lnTo>
                    <a:pt x="68" y="63"/>
                  </a:lnTo>
                  <a:lnTo>
                    <a:pt x="0" y="42"/>
                  </a:lnTo>
                  <a:lnTo>
                    <a:pt x="0" y="35"/>
                  </a:lnTo>
                  <a:lnTo>
                    <a:pt x="192" y="0"/>
                  </a:lnTo>
                  <a:lnTo>
                    <a:pt x="198" y="4"/>
                  </a:lnTo>
                  <a:lnTo>
                    <a:pt x="198" y="361"/>
                  </a:lnTo>
                  <a:lnTo>
                    <a:pt x="198" y="361"/>
                  </a:lnTo>
                  <a:lnTo>
                    <a:pt x="198" y="381"/>
                  </a:lnTo>
                  <a:lnTo>
                    <a:pt x="202" y="398"/>
                  </a:lnTo>
                  <a:lnTo>
                    <a:pt x="207" y="413"/>
                  </a:lnTo>
                  <a:lnTo>
                    <a:pt x="214" y="425"/>
                  </a:lnTo>
                  <a:lnTo>
                    <a:pt x="224" y="434"/>
                  </a:lnTo>
                  <a:lnTo>
                    <a:pt x="236" y="441"/>
                  </a:lnTo>
                  <a:lnTo>
                    <a:pt x="251" y="445"/>
                  </a:lnTo>
                  <a:lnTo>
                    <a:pt x="267" y="447"/>
                  </a:lnTo>
                  <a:lnTo>
                    <a:pt x="267" y="447"/>
                  </a:lnTo>
                  <a:lnTo>
                    <a:pt x="279" y="445"/>
                  </a:lnTo>
                  <a:lnTo>
                    <a:pt x="292" y="444"/>
                  </a:lnTo>
                  <a:lnTo>
                    <a:pt x="304" y="441"/>
                  </a:lnTo>
                  <a:lnTo>
                    <a:pt x="318" y="438"/>
                  </a:lnTo>
                  <a:lnTo>
                    <a:pt x="331" y="432"/>
                  </a:lnTo>
                  <a:lnTo>
                    <a:pt x="344" y="426"/>
                  </a:lnTo>
                  <a:lnTo>
                    <a:pt x="371" y="412"/>
                  </a:lnTo>
                  <a:lnTo>
                    <a:pt x="371" y="63"/>
                  </a:lnTo>
                  <a:lnTo>
                    <a:pt x="303" y="42"/>
                  </a:lnTo>
                  <a:lnTo>
                    <a:pt x="303" y="35"/>
                  </a:lnTo>
                  <a:lnTo>
                    <a:pt x="495" y="0"/>
                  </a:lnTo>
                  <a:lnTo>
                    <a:pt x="501" y="4"/>
                  </a:lnTo>
                  <a:lnTo>
                    <a:pt x="501" y="432"/>
                  </a:lnTo>
                  <a:lnTo>
                    <a:pt x="567" y="451"/>
                  </a:lnTo>
                  <a:lnTo>
                    <a:pt x="567" y="459"/>
                  </a:lnTo>
                  <a:lnTo>
                    <a:pt x="377" y="494"/>
                  </a:lnTo>
                  <a:lnTo>
                    <a:pt x="371" y="490"/>
                  </a:lnTo>
                  <a:lnTo>
                    <a:pt x="371" y="4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7">
              <a:extLst>
                <a:ext uri="{FF2B5EF4-FFF2-40B4-BE49-F238E27FC236}">
                  <a16:creationId xmlns:a16="http://schemas.microsoft.com/office/drawing/2014/main" id="{0EE83046-2926-4748-99FC-4E4E3D945BDE}"/>
                </a:ext>
              </a:extLst>
            </p:cNvPr>
            <p:cNvSpPr>
              <a:spLocks/>
            </p:cNvSpPr>
            <p:nvPr userDrawn="1"/>
          </p:nvSpPr>
          <p:spPr bwMode="auto">
            <a:xfrm>
              <a:off x="5043"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8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8 w 362"/>
                <a:gd name="T31" fmla="*/ 96 h 494"/>
                <a:gd name="T32" fmla="*/ 30 w 362"/>
                <a:gd name="T33" fmla="*/ 56 h 494"/>
                <a:gd name="T34" fmla="*/ 53 w 362"/>
                <a:gd name="T35" fmla="*/ 35 h 494"/>
                <a:gd name="T36" fmla="*/ 96 w 362"/>
                <a:gd name="T37" fmla="*/ 13 h 494"/>
                <a:gd name="T38" fmla="*/ 145 w 362"/>
                <a:gd name="T39" fmla="*/ 1 h 494"/>
                <a:gd name="T40" fmla="*/ 182 w 362"/>
                <a:gd name="T41" fmla="*/ 0 h 494"/>
                <a:gd name="T42" fmla="*/ 240 w 362"/>
                <a:gd name="T43" fmla="*/ 4 h 494"/>
                <a:gd name="T44" fmla="*/ 294 w 362"/>
                <a:gd name="T45" fmla="*/ 17 h 494"/>
                <a:gd name="T46" fmla="*/ 330 w 362"/>
                <a:gd name="T47" fmla="*/ 152 h 494"/>
                <a:gd name="T48" fmla="*/ 243 w 362"/>
                <a:gd name="T49" fmla="*/ 20 h 494"/>
                <a:gd name="T50" fmla="*/ 197 w 362"/>
                <a:gd name="T51" fmla="*/ 17 h 494"/>
                <a:gd name="T52" fmla="*/ 158 w 362"/>
                <a:gd name="T53" fmla="*/ 23 h 494"/>
                <a:gd name="T54" fmla="*/ 129 w 362"/>
                <a:gd name="T55" fmla="*/ 36 h 494"/>
                <a:gd name="T56" fmla="*/ 110 w 362"/>
                <a:gd name="T57" fmla="*/ 59 h 494"/>
                <a:gd name="T58" fmla="*/ 101 w 362"/>
                <a:gd name="T59" fmla="*/ 87 h 494"/>
                <a:gd name="T60" fmla="*/ 101 w 362"/>
                <a:gd name="T61" fmla="*/ 110 h 494"/>
                <a:gd name="T62" fmla="*/ 115 w 362"/>
                <a:gd name="T63" fmla="*/ 138 h 494"/>
                <a:gd name="T64" fmla="*/ 145 w 362"/>
                <a:gd name="T65" fmla="*/ 160 h 494"/>
                <a:gd name="T66" fmla="*/ 212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30 w 362"/>
                <a:gd name="T81" fmla="*/ 432 h 494"/>
                <a:gd name="T82" fmla="*/ 305 w 362"/>
                <a:gd name="T83" fmla="*/ 454 h 494"/>
                <a:gd name="T84" fmla="*/ 257 w 362"/>
                <a:gd name="T85" fmla="*/ 478 h 494"/>
                <a:gd name="T86" fmla="*/ 203 w 362"/>
                <a:gd name="T87" fmla="*/ 493 h 494"/>
                <a:gd name="T88" fmla="*/ 161 w 362"/>
                <a:gd name="T89" fmla="*/ 494 h 494"/>
                <a:gd name="T90" fmla="*/ 101 w 362"/>
                <a:gd name="T91" fmla="*/ 490 h 494"/>
                <a:gd name="T92" fmla="*/ 42 w 362"/>
                <a:gd name="T93" fmla="*/ 477 h 494"/>
                <a:gd name="T94" fmla="*/ 5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5" y="344"/>
                  </a:moveTo>
                  <a:lnTo>
                    <a:pt x="12" y="344"/>
                  </a:lnTo>
                  <a:lnTo>
                    <a:pt x="92" y="475"/>
                  </a:lnTo>
                  <a:lnTo>
                    <a:pt x="92" y="475"/>
                  </a:lnTo>
                  <a:lnTo>
                    <a:pt x="110" y="477"/>
                  </a:lnTo>
                  <a:lnTo>
                    <a:pt x="127" y="478"/>
                  </a:lnTo>
                  <a:lnTo>
                    <a:pt x="144"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7" y="342"/>
                  </a:lnTo>
                  <a:lnTo>
                    <a:pt x="226" y="335"/>
                  </a:lnTo>
                  <a:lnTo>
                    <a:pt x="216" y="329"/>
                  </a:lnTo>
                  <a:lnTo>
                    <a:pt x="204" y="323"/>
                  </a:lnTo>
                  <a:lnTo>
                    <a:pt x="178" y="311"/>
                  </a:lnTo>
                  <a:lnTo>
                    <a:pt x="149" y="301"/>
                  </a:lnTo>
                  <a:lnTo>
                    <a:pt x="121" y="290"/>
                  </a:lnTo>
                  <a:lnTo>
                    <a:pt x="92" y="279"/>
                  </a:lnTo>
                  <a:lnTo>
                    <a:pt x="92" y="279"/>
                  </a:lnTo>
                  <a:lnTo>
                    <a:pt x="74" y="270"/>
                  </a:lnTo>
                  <a:lnTo>
                    <a:pt x="56" y="258"/>
                  </a:lnTo>
                  <a:lnTo>
                    <a:pt x="40" y="245"/>
                  </a:lnTo>
                  <a:lnTo>
                    <a:pt x="27" y="228"/>
                  </a:lnTo>
                  <a:lnTo>
                    <a:pt x="16" y="211"/>
                  </a:lnTo>
                  <a:lnTo>
                    <a:pt x="8" y="191"/>
                  </a:lnTo>
                  <a:lnTo>
                    <a:pt x="5" y="180"/>
                  </a:lnTo>
                  <a:lnTo>
                    <a:pt x="3" y="169"/>
                  </a:lnTo>
                  <a:lnTo>
                    <a:pt x="2" y="158"/>
                  </a:lnTo>
                  <a:lnTo>
                    <a:pt x="0" y="144"/>
                  </a:lnTo>
                  <a:lnTo>
                    <a:pt x="0" y="144"/>
                  </a:lnTo>
                  <a:lnTo>
                    <a:pt x="2" y="127"/>
                  </a:lnTo>
                  <a:lnTo>
                    <a:pt x="5" y="110"/>
                  </a:lnTo>
                  <a:lnTo>
                    <a:pt x="8" y="96"/>
                  </a:lnTo>
                  <a:lnTo>
                    <a:pt x="13" y="81"/>
                  </a:lnTo>
                  <a:lnTo>
                    <a:pt x="21" y="67"/>
                  </a:lnTo>
                  <a:lnTo>
                    <a:pt x="30" y="56"/>
                  </a:lnTo>
                  <a:lnTo>
                    <a:pt x="42" y="45"/>
                  </a:lnTo>
                  <a:lnTo>
                    <a:pt x="53" y="35"/>
                  </a:lnTo>
                  <a:lnTo>
                    <a:pt x="53" y="35"/>
                  </a:lnTo>
                  <a:lnTo>
                    <a:pt x="67" y="28"/>
                  </a:lnTo>
                  <a:lnTo>
                    <a:pt x="80" y="20"/>
                  </a:lnTo>
                  <a:lnTo>
                    <a:pt x="96" y="13"/>
                  </a:lnTo>
                  <a:lnTo>
                    <a:pt x="111" y="8"/>
                  </a:lnTo>
                  <a:lnTo>
                    <a:pt x="129" y="4"/>
                  </a:lnTo>
                  <a:lnTo>
                    <a:pt x="145" y="1"/>
                  </a:lnTo>
                  <a:lnTo>
                    <a:pt x="164" y="0"/>
                  </a:lnTo>
                  <a:lnTo>
                    <a:pt x="182" y="0"/>
                  </a:lnTo>
                  <a:lnTo>
                    <a:pt x="182" y="0"/>
                  </a:lnTo>
                  <a:lnTo>
                    <a:pt x="201" y="0"/>
                  </a:lnTo>
                  <a:lnTo>
                    <a:pt x="220" y="1"/>
                  </a:lnTo>
                  <a:lnTo>
                    <a:pt x="240" y="4"/>
                  </a:lnTo>
                  <a:lnTo>
                    <a:pt x="257" y="7"/>
                  </a:lnTo>
                  <a:lnTo>
                    <a:pt x="277" y="11"/>
                  </a:lnTo>
                  <a:lnTo>
                    <a:pt x="294" y="17"/>
                  </a:lnTo>
                  <a:lnTo>
                    <a:pt x="312" y="23"/>
                  </a:lnTo>
                  <a:lnTo>
                    <a:pt x="330" y="31"/>
                  </a:lnTo>
                  <a:lnTo>
                    <a:pt x="330" y="152"/>
                  </a:lnTo>
                  <a:lnTo>
                    <a:pt x="322" y="152"/>
                  </a:lnTo>
                  <a:lnTo>
                    <a:pt x="243" y="20"/>
                  </a:lnTo>
                  <a:lnTo>
                    <a:pt x="243" y="20"/>
                  </a:lnTo>
                  <a:lnTo>
                    <a:pt x="226" y="17"/>
                  </a:lnTo>
                  <a:lnTo>
                    <a:pt x="212" y="17"/>
                  </a:lnTo>
                  <a:lnTo>
                    <a:pt x="197" y="17"/>
                  </a:lnTo>
                  <a:lnTo>
                    <a:pt x="183" y="17"/>
                  </a:lnTo>
                  <a:lnTo>
                    <a:pt x="170" y="20"/>
                  </a:lnTo>
                  <a:lnTo>
                    <a:pt x="158" y="23"/>
                  </a:lnTo>
                  <a:lnTo>
                    <a:pt x="148" y="26"/>
                  </a:lnTo>
                  <a:lnTo>
                    <a:pt x="138" y="32"/>
                  </a:lnTo>
                  <a:lnTo>
                    <a:pt x="129" y="36"/>
                  </a:lnTo>
                  <a:lnTo>
                    <a:pt x="121" y="44"/>
                  </a:lnTo>
                  <a:lnTo>
                    <a:pt x="115" y="51"/>
                  </a:lnTo>
                  <a:lnTo>
                    <a:pt x="110" y="59"/>
                  </a:lnTo>
                  <a:lnTo>
                    <a:pt x="105" y="67"/>
                  </a:lnTo>
                  <a:lnTo>
                    <a:pt x="102" y="78"/>
                  </a:lnTo>
                  <a:lnTo>
                    <a:pt x="101" y="87"/>
                  </a:lnTo>
                  <a:lnTo>
                    <a:pt x="99" y="98"/>
                  </a:lnTo>
                  <a:lnTo>
                    <a:pt x="99" y="98"/>
                  </a:lnTo>
                  <a:lnTo>
                    <a:pt x="101" y="110"/>
                  </a:lnTo>
                  <a:lnTo>
                    <a:pt x="104" y="121"/>
                  </a:lnTo>
                  <a:lnTo>
                    <a:pt x="110" y="129"/>
                  </a:lnTo>
                  <a:lnTo>
                    <a:pt x="115" y="138"/>
                  </a:lnTo>
                  <a:lnTo>
                    <a:pt x="124" y="147"/>
                  </a:lnTo>
                  <a:lnTo>
                    <a:pt x="133" y="155"/>
                  </a:lnTo>
                  <a:lnTo>
                    <a:pt x="145" y="160"/>
                  </a:lnTo>
                  <a:lnTo>
                    <a:pt x="157" y="168"/>
                  </a:lnTo>
                  <a:lnTo>
                    <a:pt x="183" y="180"/>
                  </a:lnTo>
                  <a:lnTo>
                    <a:pt x="212" y="190"/>
                  </a:lnTo>
                  <a:lnTo>
                    <a:pt x="241" y="200"/>
                  </a:lnTo>
                  <a:lnTo>
                    <a:pt x="269" y="212"/>
                  </a:lnTo>
                  <a:lnTo>
                    <a:pt x="269" y="212"/>
                  </a:lnTo>
                  <a:lnTo>
                    <a:pt x="288" y="221"/>
                  </a:lnTo>
                  <a:lnTo>
                    <a:pt x="306" y="231"/>
                  </a:lnTo>
                  <a:lnTo>
                    <a:pt x="322" y="245"/>
                  </a:lnTo>
                  <a:lnTo>
                    <a:pt x="336"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30" y="432"/>
                  </a:lnTo>
                  <a:lnTo>
                    <a:pt x="318" y="443"/>
                  </a:lnTo>
                  <a:lnTo>
                    <a:pt x="305" y="454"/>
                  </a:lnTo>
                  <a:lnTo>
                    <a:pt x="305" y="454"/>
                  </a:lnTo>
                  <a:lnTo>
                    <a:pt x="290" y="463"/>
                  </a:lnTo>
                  <a:lnTo>
                    <a:pt x="274" y="472"/>
                  </a:lnTo>
                  <a:lnTo>
                    <a:pt x="257" y="478"/>
                  </a:lnTo>
                  <a:lnTo>
                    <a:pt x="240" y="484"/>
                  </a:lnTo>
                  <a:lnTo>
                    <a:pt x="222" y="488"/>
                  </a:lnTo>
                  <a:lnTo>
                    <a:pt x="203" y="493"/>
                  </a:lnTo>
                  <a:lnTo>
                    <a:pt x="182" y="494"/>
                  </a:lnTo>
                  <a:lnTo>
                    <a:pt x="161" y="494"/>
                  </a:lnTo>
                  <a:lnTo>
                    <a:pt x="161" y="494"/>
                  </a:lnTo>
                  <a:lnTo>
                    <a:pt x="141" y="494"/>
                  </a:lnTo>
                  <a:lnTo>
                    <a:pt x="120" y="493"/>
                  </a:lnTo>
                  <a:lnTo>
                    <a:pt x="101" y="490"/>
                  </a:lnTo>
                  <a:lnTo>
                    <a:pt x="81" y="487"/>
                  </a:lnTo>
                  <a:lnTo>
                    <a:pt x="61" y="482"/>
                  </a:lnTo>
                  <a:lnTo>
                    <a:pt x="42" y="477"/>
                  </a:lnTo>
                  <a:lnTo>
                    <a:pt x="24" y="471"/>
                  </a:lnTo>
                  <a:lnTo>
                    <a:pt x="5" y="463"/>
                  </a:lnTo>
                  <a:lnTo>
                    <a:pt x="5"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8">
              <a:extLst>
                <a:ext uri="{FF2B5EF4-FFF2-40B4-BE49-F238E27FC236}">
                  <a16:creationId xmlns:a16="http://schemas.microsoft.com/office/drawing/2014/main" id="{46115492-E9DD-4173-9D22-1D2E8376EB2D}"/>
                </a:ext>
              </a:extLst>
            </p:cNvPr>
            <p:cNvSpPr>
              <a:spLocks noEditPoints="1"/>
            </p:cNvSpPr>
            <p:nvPr userDrawn="1"/>
          </p:nvSpPr>
          <p:spPr bwMode="auto">
            <a:xfrm>
              <a:off x="5464" y="1350"/>
              <a:ext cx="265" cy="706"/>
            </a:xfrm>
            <a:custGeom>
              <a:avLst/>
              <a:gdLst>
                <a:gd name="T0" fmla="*/ 198 w 265"/>
                <a:gd name="T1" fmla="*/ 673 h 706"/>
                <a:gd name="T2" fmla="*/ 265 w 265"/>
                <a:gd name="T3" fmla="*/ 697 h 706"/>
                <a:gd name="T4" fmla="*/ 265 w 265"/>
                <a:gd name="T5" fmla="*/ 706 h 706"/>
                <a:gd name="T6" fmla="*/ 0 w 265"/>
                <a:gd name="T7" fmla="*/ 706 h 706"/>
                <a:gd name="T8" fmla="*/ 0 w 265"/>
                <a:gd name="T9" fmla="*/ 697 h 706"/>
                <a:gd name="T10" fmla="*/ 68 w 265"/>
                <a:gd name="T11" fmla="*/ 673 h 706"/>
                <a:gd name="T12" fmla="*/ 68 w 265"/>
                <a:gd name="T13" fmla="*/ 285 h 706"/>
                <a:gd name="T14" fmla="*/ 0 w 265"/>
                <a:gd name="T15" fmla="*/ 264 h 706"/>
                <a:gd name="T16" fmla="*/ 0 w 265"/>
                <a:gd name="T17" fmla="*/ 257 h 706"/>
                <a:gd name="T18" fmla="*/ 193 w 265"/>
                <a:gd name="T19" fmla="*/ 222 h 706"/>
                <a:gd name="T20" fmla="*/ 198 w 265"/>
                <a:gd name="T21" fmla="*/ 226 h 706"/>
                <a:gd name="T22" fmla="*/ 198 w 265"/>
                <a:gd name="T23" fmla="*/ 673 h 706"/>
                <a:gd name="T24" fmla="*/ 132 w 265"/>
                <a:gd name="T25" fmla="*/ 0 h 706"/>
                <a:gd name="T26" fmla="*/ 132 w 265"/>
                <a:gd name="T27" fmla="*/ 0 h 706"/>
                <a:gd name="T28" fmla="*/ 148 w 265"/>
                <a:gd name="T29" fmla="*/ 1 h 706"/>
                <a:gd name="T30" fmla="*/ 163 w 265"/>
                <a:gd name="T31" fmla="*/ 6 h 706"/>
                <a:gd name="T32" fmla="*/ 175 w 265"/>
                <a:gd name="T33" fmla="*/ 12 h 706"/>
                <a:gd name="T34" fmla="*/ 187 w 265"/>
                <a:gd name="T35" fmla="*/ 21 h 706"/>
                <a:gd name="T36" fmla="*/ 195 w 265"/>
                <a:gd name="T37" fmla="*/ 31 h 706"/>
                <a:gd name="T38" fmla="*/ 201 w 265"/>
                <a:gd name="T39" fmla="*/ 44 h 706"/>
                <a:gd name="T40" fmla="*/ 206 w 265"/>
                <a:gd name="T41" fmla="*/ 58 h 706"/>
                <a:gd name="T42" fmla="*/ 207 w 265"/>
                <a:gd name="T43" fmla="*/ 74 h 706"/>
                <a:gd name="T44" fmla="*/ 207 w 265"/>
                <a:gd name="T45" fmla="*/ 74 h 706"/>
                <a:gd name="T46" fmla="*/ 206 w 265"/>
                <a:gd name="T47" fmla="*/ 89 h 706"/>
                <a:gd name="T48" fmla="*/ 201 w 265"/>
                <a:gd name="T49" fmla="*/ 103 h 706"/>
                <a:gd name="T50" fmla="*/ 195 w 265"/>
                <a:gd name="T51" fmla="*/ 117 h 706"/>
                <a:gd name="T52" fmla="*/ 187 w 265"/>
                <a:gd name="T53" fmla="*/ 127 h 706"/>
                <a:gd name="T54" fmla="*/ 175 w 265"/>
                <a:gd name="T55" fmla="*/ 136 h 706"/>
                <a:gd name="T56" fmla="*/ 163 w 265"/>
                <a:gd name="T57" fmla="*/ 142 h 706"/>
                <a:gd name="T58" fmla="*/ 148 w 265"/>
                <a:gd name="T59" fmla="*/ 146 h 706"/>
                <a:gd name="T60" fmla="*/ 132 w 265"/>
                <a:gd name="T61" fmla="*/ 148 h 706"/>
                <a:gd name="T62" fmla="*/ 132 w 265"/>
                <a:gd name="T63" fmla="*/ 148 h 706"/>
                <a:gd name="T64" fmla="*/ 117 w 265"/>
                <a:gd name="T65" fmla="*/ 146 h 706"/>
                <a:gd name="T66" fmla="*/ 102 w 265"/>
                <a:gd name="T67" fmla="*/ 142 h 706"/>
                <a:gd name="T68" fmla="*/ 89 w 265"/>
                <a:gd name="T69" fmla="*/ 136 h 706"/>
                <a:gd name="T70" fmla="*/ 79 w 265"/>
                <a:gd name="T71" fmla="*/ 127 h 706"/>
                <a:gd name="T72" fmla="*/ 70 w 265"/>
                <a:gd name="T73" fmla="*/ 117 h 706"/>
                <a:gd name="T74" fmla="*/ 64 w 265"/>
                <a:gd name="T75" fmla="*/ 103 h 706"/>
                <a:gd name="T76" fmla="*/ 60 w 265"/>
                <a:gd name="T77" fmla="*/ 89 h 706"/>
                <a:gd name="T78" fmla="*/ 58 w 265"/>
                <a:gd name="T79" fmla="*/ 74 h 706"/>
                <a:gd name="T80" fmla="*/ 58 w 265"/>
                <a:gd name="T81" fmla="*/ 74 h 706"/>
                <a:gd name="T82" fmla="*/ 60 w 265"/>
                <a:gd name="T83" fmla="*/ 58 h 706"/>
                <a:gd name="T84" fmla="*/ 64 w 265"/>
                <a:gd name="T85" fmla="*/ 44 h 706"/>
                <a:gd name="T86" fmla="*/ 70 w 265"/>
                <a:gd name="T87" fmla="*/ 31 h 706"/>
                <a:gd name="T88" fmla="*/ 79 w 265"/>
                <a:gd name="T89" fmla="*/ 21 h 706"/>
                <a:gd name="T90" fmla="*/ 89 w 265"/>
                <a:gd name="T91" fmla="*/ 12 h 706"/>
                <a:gd name="T92" fmla="*/ 102 w 265"/>
                <a:gd name="T93" fmla="*/ 6 h 706"/>
                <a:gd name="T94" fmla="*/ 117 w 265"/>
                <a:gd name="T95" fmla="*/ 1 h 706"/>
                <a:gd name="T96" fmla="*/ 132 w 265"/>
                <a:gd name="T97" fmla="*/ 0 h 706"/>
                <a:gd name="T98" fmla="*/ 132 w 265"/>
                <a:gd name="T9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5" h="706">
                  <a:moveTo>
                    <a:pt x="198" y="673"/>
                  </a:moveTo>
                  <a:lnTo>
                    <a:pt x="265" y="697"/>
                  </a:lnTo>
                  <a:lnTo>
                    <a:pt x="265" y="706"/>
                  </a:lnTo>
                  <a:lnTo>
                    <a:pt x="0" y="706"/>
                  </a:lnTo>
                  <a:lnTo>
                    <a:pt x="0" y="697"/>
                  </a:lnTo>
                  <a:lnTo>
                    <a:pt x="68" y="673"/>
                  </a:lnTo>
                  <a:lnTo>
                    <a:pt x="68" y="285"/>
                  </a:lnTo>
                  <a:lnTo>
                    <a:pt x="0" y="264"/>
                  </a:lnTo>
                  <a:lnTo>
                    <a:pt x="0" y="257"/>
                  </a:lnTo>
                  <a:lnTo>
                    <a:pt x="193" y="222"/>
                  </a:lnTo>
                  <a:lnTo>
                    <a:pt x="198" y="226"/>
                  </a:lnTo>
                  <a:lnTo>
                    <a:pt x="198" y="673"/>
                  </a:lnTo>
                  <a:close/>
                  <a:moveTo>
                    <a:pt x="132" y="0"/>
                  </a:moveTo>
                  <a:lnTo>
                    <a:pt x="132" y="0"/>
                  </a:lnTo>
                  <a:lnTo>
                    <a:pt x="148" y="1"/>
                  </a:lnTo>
                  <a:lnTo>
                    <a:pt x="163" y="6"/>
                  </a:lnTo>
                  <a:lnTo>
                    <a:pt x="175" y="12"/>
                  </a:lnTo>
                  <a:lnTo>
                    <a:pt x="187" y="21"/>
                  </a:lnTo>
                  <a:lnTo>
                    <a:pt x="195" y="31"/>
                  </a:lnTo>
                  <a:lnTo>
                    <a:pt x="201" y="44"/>
                  </a:lnTo>
                  <a:lnTo>
                    <a:pt x="206" y="58"/>
                  </a:lnTo>
                  <a:lnTo>
                    <a:pt x="207" y="74"/>
                  </a:lnTo>
                  <a:lnTo>
                    <a:pt x="207" y="74"/>
                  </a:lnTo>
                  <a:lnTo>
                    <a:pt x="206" y="89"/>
                  </a:lnTo>
                  <a:lnTo>
                    <a:pt x="201" y="103"/>
                  </a:lnTo>
                  <a:lnTo>
                    <a:pt x="195" y="117"/>
                  </a:lnTo>
                  <a:lnTo>
                    <a:pt x="187" y="127"/>
                  </a:lnTo>
                  <a:lnTo>
                    <a:pt x="175" y="136"/>
                  </a:lnTo>
                  <a:lnTo>
                    <a:pt x="163" y="142"/>
                  </a:lnTo>
                  <a:lnTo>
                    <a:pt x="148" y="146"/>
                  </a:lnTo>
                  <a:lnTo>
                    <a:pt x="132" y="148"/>
                  </a:lnTo>
                  <a:lnTo>
                    <a:pt x="132" y="148"/>
                  </a:lnTo>
                  <a:lnTo>
                    <a:pt x="117" y="146"/>
                  </a:lnTo>
                  <a:lnTo>
                    <a:pt x="102" y="142"/>
                  </a:lnTo>
                  <a:lnTo>
                    <a:pt x="89" y="136"/>
                  </a:lnTo>
                  <a:lnTo>
                    <a:pt x="79" y="127"/>
                  </a:lnTo>
                  <a:lnTo>
                    <a:pt x="70" y="117"/>
                  </a:lnTo>
                  <a:lnTo>
                    <a:pt x="64" y="103"/>
                  </a:lnTo>
                  <a:lnTo>
                    <a:pt x="60" y="89"/>
                  </a:lnTo>
                  <a:lnTo>
                    <a:pt x="58" y="74"/>
                  </a:lnTo>
                  <a:lnTo>
                    <a:pt x="58" y="74"/>
                  </a:lnTo>
                  <a:lnTo>
                    <a:pt x="60" y="58"/>
                  </a:lnTo>
                  <a:lnTo>
                    <a:pt x="64" y="44"/>
                  </a:lnTo>
                  <a:lnTo>
                    <a:pt x="70" y="31"/>
                  </a:lnTo>
                  <a:lnTo>
                    <a:pt x="79" y="21"/>
                  </a:lnTo>
                  <a:lnTo>
                    <a:pt x="89" y="12"/>
                  </a:lnTo>
                  <a:lnTo>
                    <a:pt x="102" y="6"/>
                  </a:lnTo>
                  <a:lnTo>
                    <a:pt x="117" y="1"/>
                  </a:lnTo>
                  <a:lnTo>
                    <a:pt x="132" y="0"/>
                  </a:ln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9">
              <a:extLst>
                <a:ext uri="{FF2B5EF4-FFF2-40B4-BE49-F238E27FC236}">
                  <a16:creationId xmlns:a16="http://schemas.microsoft.com/office/drawing/2014/main" id="{C037BEB0-8CD0-43C9-AADF-33FF3749109E}"/>
                </a:ext>
              </a:extLst>
            </p:cNvPr>
            <p:cNvSpPr>
              <a:spLocks/>
            </p:cNvSpPr>
            <p:nvPr userDrawn="1"/>
          </p:nvSpPr>
          <p:spPr bwMode="auto">
            <a:xfrm>
              <a:off x="5772" y="1572"/>
              <a:ext cx="567" cy="484"/>
            </a:xfrm>
            <a:custGeom>
              <a:avLst/>
              <a:gdLst>
                <a:gd name="T0" fmla="*/ 199 w 567"/>
                <a:gd name="T1" fmla="*/ 70 h 484"/>
                <a:gd name="T2" fmla="*/ 217 w 567"/>
                <a:gd name="T3" fmla="*/ 54 h 484"/>
                <a:gd name="T4" fmla="*/ 253 w 567"/>
                <a:gd name="T5" fmla="*/ 28 h 484"/>
                <a:gd name="T6" fmla="*/ 292 w 567"/>
                <a:gd name="T7" fmla="*/ 10 h 484"/>
                <a:gd name="T8" fmla="*/ 335 w 567"/>
                <a:gd name="T9" fmla="*/ 1 h 484"/>
                <a:gd name="T10" fmla="*/ 358 w 567"/>
                <a:gd name="T11" fmla="*/ 0 h 484"/>
                <a:gd name="T12" fmla="*/ 389 w 567"/>
                <a:gd name="T13" fmla="*/ 1 h 484"/>
                <a:gd name="T14" fmla="*/ 415 w 567"/>
                <a:gd name="T15" fmla="*/ 8 h 484"/>
                <a:gd name="T16" fmla="*/ 439 w 567"/>
                <a:gd name="T17" fmla="*/ 20 h 484"/>
                <a:gd name="T18" fmla="*/ 461 w 567"/>
                <a:gd name="T19" fmla="*/ 36 h 484"/>
                <a:gd name="T20" fmla="*/ 477 w 567"/>
                <a:gd name="T21" fmla="*/ 57 h 484"/>
                <a:gd name="T22" fmla="*/ 491 w 567"/>
                <a:gd name="T23" fmla="*/ 85 h 484"/>
                <a:gd name="T24" fmla="*/ 498 w 567"/>
                <a:gd name="T25" fmla="*/ 118 h 484"/>
                <a:gd name="T26" fmla="*/ 501 w 567"/>
                <a:gd name="T27" fmla="*/ 156 h 484"/>
                <a:gd name="T28" fmla="*/ 567 w 567"/>
                <a:gd name="T29" fmla="*/ 475 h 484"/>
                <a:gd name="T30" fmla="*/ 309 w 567"/>
                <a:gd name="T31" fmla="*/ 484 h 484"/>
                <a:gd name="T32" fmla="*/ 371 w 567"/>
                <a:gd name="T33" fmla="*/ 451 h 484"/>
                <a:gd name="T34" fmla="*/ 371 w 567"/>
                <a:gd name="T35" fmla="*/ 134 h 484"/>
                <a:gd name="T36" fmla="*/ 366 w 567"/>
                <a:gd name="T37" fmla="*/ 96 h 484"/>
                <a:gd name="T38" fmla="*/ 353 w 567"/>
                <a:gd name="T39" fmla="*/ 69 h 484"/>
                <a:gd name="T40" fmla="*/ 331 w 567"/>
                <a:gd name="T41" fmla="*/ 53 h 484"/>
                <a:gd name="T42" fmla="*/ 301 w 567"/>
                <a:gd name="T43" fmla="*/ 48 h 484"/>
                <a:gd name="T44" fmla="*/ 288 w 567"/>
                <a:gd name="T45" fmla="*/ 48 h 484"/>
                <a:gd name="T46" fmla="*/ 263 w 567"/>
                <a:gd name="T47" fmla="*/ 53 h 484"/>
                <a:gd name="T48" fmla="*/ 236 w 567"/>
                <a:gd name="T49" fmla="*/ 62 h 484"/>
                <a:gd name="T50" fmla="*/ 198 w 567"/>
                <a:gd name="T51" fmla="*/ 84 h 484"/>
                <a:gd name="T52" fmla="*/ 258 w 567"/>
                <a:gd name="T53" fmla="*/ 475 h 484"/>
                <a:gd name="T54" fmla="*/ 0 w 567"/>
                <a:gd name="T55" fmla="*/ 484 h 484"/>
                <a:gd name="T56" fmla="*/ 68 w 567"/>
                <a:gd name="T57" fmla="*/ 451 h 484"/>
                <a:gd name="T58" fmla="*/ 0 w 567"/>
                <a:gd name="T59" fmla="*/ 42 h 484"/>
                <a:gd name="T60" fmla="*/ 192 w 567"/>
                <a:gd name="T61" fmla="*/ 0 h 484"/>
                <a:gd name="T62" fmla="*/ 198 w 567"/>
                <a:gd name="T63" fmla="*/ 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84">
                  <a:moveTo>
                    <a:pt x="198" y="69"/>
                  </a:moveTo>
                  <a:lnTo>
                    <a:pt x="199" y="70"/>
                  </a:lnTo>
                  <a:lnTo>
                    <a:pt x="199" y="70"/>
                  </a:lnTo>
                  <a:lnTo>
                    <a:pt x="217" y="54"/>
                  </a:lnTo>
                  <a:lnTo>
                    <a:pt x="235" y="39"/>
                  </a:lnTo>
                  <a:lnTo>
                    <a:pt x="253" y="28"/>
                  </a:lnTo>
                  <a:lnTo>
                    <a:pt x="273" y="17"/>
                  </a:lnTo>
                  <a:lnTo>
                    <a:pt x="292" y="10"/>
                  </a:lnTo>
                  <a:lnTo>
                    <a:pt x="313" y="4"/>
                  </a:lnTo>
                  <a:lnTo>
                    <a:pt x="335" y="1"/>
                  </a:lnTo>
                  <a:lnTo>
                    <a:pt x="358" y="0"/>
                  </a:lnTo>
                  <a:lnTo>
                    <a:pt x="358" y="0"/>
                  </a:lnTo>
                  <a:lnTo>
                    <a:pt x="374" y="0"/>
                  </a:lnTo>
                  <a:lnTo>
                    <a:pt x="389" y="1"/>
                  </a:lnTo>
                  <a:lnTo>
                    <a:pt x="402" y="4"/>
                  </a:lnTo>
                  <a:lnTo>
                    <a:pt x="415" y="8"/>
                  </a:lnTo>
                  <a:lnTo>
                    <a:pt x="427" y="13"/>
                  </a:lnTo>
                  <a:lnTo>
                    <a:pt x="439" y="20"/>
                  </a:lnTo>
                  <a:lnTo>
                    <a:pt x="451" y="28"/>
                  </a:lnTo>
                  <a:lnTo>
                    <a:pt x="461" y="36"/>
                  </a:lnTo>
                  <a:lnTo>
                    <a:pt x="470" y="47"/>
                  </a:lnTo>
                  <a:lnTo>
                    <a:pt x="477" y="57"/>
                  </a:lnTo>
                  <a:lnTo>
                    <a:pt x="485" y="70"/>
                  </a:lnTo>
                  <a:lnTo>
                    <a:pt x="491" y="85"/>
                  </a:lnTo>
                  <a:lnTo>
                    <a:pt x="495" y="100"/>
                  </a:lnTo>
                  <a:lnTo>
                    <a:pt x="498" y="118"/>
                  </a:lnTo>
                  <a:lnTo>
                    <a:pt x="499" y="135"/>
                  </a:lnTo>
                  <a:lnTo>
                    <a:pt x="501" y="156"/>
                  </a:lnTo>
                  <a:lnTo>
                    <a:pt x="501" y="451"/>
                  </a:lnTo>
                  <a:lnTo>
                    <a:pt x="567" y="475"/>
                  </a:lnTo>
                  <a:lnTo>
                    <a:pt x="567" y="484"/>
                  </a:lnTo>
                  <a:lnTo>
                    <a:pt x="309" y="484"/>
                  </a:lnTo>
                  <a:lnTo>
                    <a:pt x="309" y="475"/>
                  </a:lnTo>
                  <a:lnTo>
                    <a:pt x="371" y="451"/>
                  </a:lnTo>
                  <a:lnTo>
                    <a:pt x="371" y="134"/>
                  </a:lnTo>
                  <a:lnTo>
                    <a:pt x="371" y="134"/>
                  </a:lnTo>
                  <a:lnTo>
                    <a:pt x="369" y="113"/>
                  </a:lnTo>
                  <a:lnTo>
                    <a:pt x="366" y="96"/>
                  </a:lnTo>
                  <a:lnTo>
                    <a:pt x="360" y="81"/>
                  </a:lnTo>
                  <a:lnTo>
                    <a:pt x="353" y="69"/>
                  </a:lnTo>
                  <a:lnTo>
                    <a:pt x="344" y="60"/>
                  </a:lnTo>
                  <a:lnTo>
                    <a:pt x="331" y="53"/>
                  </a:lnTo>
                  <a:lnTo>
                    <a:pt x="318" y="50"/>
                  </a:lnTo>
                  <a:lnTo>
                    <a:pt x="301" y="48"/>
                  </a:lnTo>
                  <a:lnTo>
                    <a:pt x="301" y="48"/>
                  </a:lnTo>
                  <a:lnTo>
                    <a:pt x="288" y="48"/>
                  </a:lnTo>
                  <a:lnTo>
                    <a:pt x="276" y="50"/>
                  </a:lnTo>
                  <a:lnTo>
                    <a:pt x="263" y="53"/>
                  </a:lnTo>
                  <a:lnTo>
                    <a:pt x="250" y="57"/>
                  </a:lnTo>
                  <a:lnTo>
                    <a:pt x="236" y="62"/>
                  </a:lnTo>
                  <a:lnTo>
                    <a:pt x="224" y="67"/>
                  </a:lnTo>
                  <a:lnTo>
                    <a:pt x="198" y="84"/>
                  </a:lnTo>
                  <a:lnTo>
                    <a:pt x="198" y="451"/>
                  </a:lnTo>
                  <a:lnTo>
                    <a:pt x="258" y="475"/>
                  </a:lnTo>
                  <a:lnTo>
                    <a:pt x="258" y="484"/>
                  </a:lnTo>
                  <a:lnTo>
                    <a:pt x="0" y="484"/>
                  </a:lnTo>
                  <a:lnTo>
                    <a:pt x="0" y="475"/>
                  </a:lnTo>
                  <a:lnTo>
                    <a:pt x="68" y="451"/>
                  </a:lnTo>
                  <a:lnTo>
                    <a:pt x="68" y="63"/>
                  </a:lnTo>
                  <a:lnTo>
                    <a:pt x="0" y="42"/>
                  </a:lnTo>
                  <a:lnTo>
                    <a:pt x="0" y="35"/>
                  </a:lnTo>
                  <a:lnTo>
                    <a:pt x="192" y="0"/>
                  </a:lnTo>
                  <a:lnTo>
                    <a:pt x="198" y="4"/>
                  </a:lnTo>
                  <a:lnTo>
                    <a:pt x="198"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10">
              <a:extLst>
                <a:ext uri="{FF2B5EF4-FFF2-40B4-BE49-F238E27FC236}">
                  <a16:creationId xmlns:a16="http://schemas.microsoft.com/office/drawing/2014/main" id="{1272C703-9845-4D13-BBC1-E62E355453A0}"/>
                </a:ext>
              </a:extLst>
            </p:cNvPr>
            <p:cNvSpPr>
              <a:spLocks noEditPoints="1"/>
            </p:cNvSpPr>
            <p:nvPr userDrawn="1"/>
          </p:nvSpPr>
          <p:spPr bwMode="auto">
            <a:xfrm>
              <a:off x="6382" y="1572"/>
              <a:ext cx="424" cy="494"/>
            </a:xfrm>
            <a:custGeom>
              <a:avLst/>
              <a:gdLst>
                <a:gd name="T0" fmla="*/ 413 w 424"/>
                <a:gd name="T1" fmla="*/ 426 h 494"/>
                <a:gd name="T2" fmla="*/ 373 w 424"/>
                <a:gd name="T3" fmla="*/ 457 h 494"/>
                <a:gd name="T4" fmla="*/ 330 w 424"/>
                <a:gd name="T5" fmla="*/ 478 h 494"/>
                <a:gd name="T6" fmla="*/ 283 w 424"/>
                <a:gd name="T7" fmla="*/ 491 h 494"/>
                <a:gd name="T8" fmla="*/ 232 w 424"/>
                <a:gd name="T9" fmla="*/ 494 h 494"/>
                <a:gd name="T10" fmla="*/ 209 w 424"/>
                <a:gd name="T11" fmla="*/ 494 h 494"/>
                <a:gd name="T12" fmla="*/ 163 w 424"/>
                <a:gd name="T13" fmla="*/ 487 h 494"/>
                <a:gd name="T14" fmla="*/ 121 w 424"/>
                <a:gd name="T15" fmla="*/ 471 h 494"/>
                <a:gd name="T16" fmla="*/ 83 w 424"/>
                <a:gd name="T17" fmla="*/ 448 h 494"/>
                <a:gd name="T18" fmla="*/ 67 w 424"/>
                <a:gd name="T19" fmla="*/ 434 h 494"/>
                <a:gd name="T20" fmla="*/ 37 w 424"/>
                <a:gd name="T21" fmla="*/ 400 h 494"/>
                <a:gd name="T22" fmla="*/ 17 w 424"/>
                <a:gd name="T23" fmla="*/ 358 h 494"/>
                <a:gd name="T24" fmla="*/ 5 w 424"/>
                <a:gd name="T25" fmla="*/ 311 h 494"/>
                <a:gd name="T26" fmla="*/ 0 w 424"/>
                <a:gd name="T27" fmla="*/ 256 h 494"/>
                <a:gd name="T28" fmla="*/ 2 w 424"/>
                <a:gd name="T29" fmla="*/ 225 h 494"/>
                <a:gd name="T30" fmla="*/ 12 w 424"/>
                <a:gd name="T31" fmla="*/ 171 h 494"/>
                <a:gd name="T32" fmla="*/ 31 w 424"/>
                <a:gd name="T33" fmla="*/ 124 h 494"/>
                <a:gd name="T34" fmla="*/ 59 w 424"/>
                <a:gd name="T35" fmla="*/ 82 h 494"/>
                <a:gd name="T36" fmla="*/ 92 w 424"/>
                <a:gd name="T37" fmla="*/ 50 h 494"/>
                <a:gd name="T38" fmla="*/ 130 w 424"/>
                <a:gd name="T39" fmla="*/ 25 h 494"/>
                <a:gd name="T40" fmla="*/ 172 w 424"/>
                <a:gd name="T41" fmla="*/ 8 h 494"/>
                <a:gd name="T42" fmla="*/ 215 w 424"/>
                <a:gd name="T43" fmla="*/ 0 h 494"/>
                <a:gd name="T44" fmla="*/ 235 w 424"/>
                <a:gd name="T45" fmla="*/ 0 h 494"/>
                <a:gd name="T46" fmla="*/ 283 w 424"/>
                <a:gd name="T47" fmla="*/ 4 h 494"/>
                <a:gd name="T48" fmla="*/ 325 w 424"/>
                <a:gd name="T49" fmla="*/ 17 h 494"/>
                <a:gd name="T50" fmla="*/ 359 w 424"/>
                <a:gd name="T51" fmla="*/ 38 h 494"/>
                <a:gd name="T52" fmla="*/ 388 w 424"/>
                <a:gd name="T53" fmla="*/ 64 h 494"/>
                <a:gd name="T54" fmla="*/ 408 w 424"/>
                <a:gd name="T55" fmla="*/ 98 h 494"/>
                <a:gd name="T56" fmla="*/ 422 w 424"/>
                <a:gd name="T57" fmla="*/ 140 h 494"/>
                <a:gd name="T58" fmla="*/ 424 w 424"/>
                <a:gd name="T59" fmla="*/ 187 h 494"/>
                <a:gd name="T60" fmla="*/ 420 w 424"/>
                <a:gd name="T61" fmla="*/ 240 h 494"/>
                <a:gd name="T62" fmla="*/ 139 w 424"/>
                <a:gd name="T63" fmla="*/ 242 h 494"/>
                <a:gd name="T64" fmla="*/ 141 w 424"/>
                <a:gd name="T65" fmla="*/ 268 h 494"/>
                <a:gd name="T66" fmla="*/ 145 w 424"/>
                <a:gd name="T67" fmla="*/ 316 h 494"/>
                <a:gd name="T68" fmla="*/ 154 w 424"/>
                <a:gd name="T69" fmla="*/ 355 h 494"/>
                <a:gd name="T70" fmla="*/ 167 w 424"/>
                <a:gd name="T71" fmla="*/ 386 h 494"/>
                <a:gd name="T72" fmla="*/ 185 w 424"/>
                <a:gd name="T73" fmla="*/ 410 h 494"/>
                <a:gd name="T74" fmla="*/ 207 w 424"/>
                <a:gd name="T75" fmla="*/ 426 h 494"/>
                <a:gd name="T76" fmla="*/ 232 w 424"/>
                <a:gd name="T77" fmla="*/ 438 h 494"/>
                <a:gd name="T78" fmla="*/ 263 w 424"/>
                <a:gd name="T79" fmla="*/ 443 h 494"/>
                <a:gd name="T80" fmla="*/ 280 w 424"/>
                <a:gd name="T81" fmla="*/ 444 h 494"/>
                <a:gd name="T82" fmla="*/ 345 w 424"/>
                <a:gd name="T83" fmla="*/ 438 h 494"/>
                <a:gd name="T84" fmla="*/ 410 w 424"/>
                <a:gd name="T85" fmla="*/ 419 h 494"/>
                <a:gd name="T86" fmla="*/ 139 w 424"/>
                <a:gd name="T87" fmla="*/ 230 h 494"/>
                <a:gd name="T88" fmla="*/ 299 w 424"/>
                <a:gd name="T89" fmla="*/ 223 h 494"/>
                <a:gd name="T90" fmla="*/ 299 w 424"/>
                <a:gd name="T91" fmla="*/ 132 h 494"/>
                <a:gd name="T92" fmla="*/ 291 w 424"/>
                <a:gd name="T93" fmla="*/ 81 h 494"/>
                <a:gd name="T94" fmla="*/ 283 w 424"/>
                <a:gd name="T95" fmla="*/ 54 h 494"/>
                <a:gd name="T96" fmla="*/ 272 w 424"/>
                <a:gd name="T97" fmla="*/ 33 h 494"/>
                <a:gd name="T98" fmla="*/ 259 w 424"/>
                <a:gd name="T99" fmla="*/ 20 h 494"/>
                <a:gd name="T100" fmla="*/ 243 w 424"/>
                <a:gd name="T101" fmla="*/ 13 h 494"/>
                <a:gd name="T102" fmla="*/ 235 w 424"/>
                <a:gd name="T103" fmla="*/ 13 h 494"/>
                <a:gd name="T104" fmla="*/ 216 w 424"/>
                <a:gd name="T105" fmla="*/ 16 h 494"/>
                <a:gd name="T106" fmla="*/ 198 w 424"/>
                <a:gd name="T107" fmla="*/ 26 h 494"/>
                <a:gd name="T108" fmla="*/ 182 w 424"/>
                <a:gd name="T109" fmla="*/ 42 h 494"/>
                <a:gd name="T110" fmla="*/ 169 w 424"/>
                <a:gd name="T111" fmla="*/ 67 h 494"/>
                <a:gd name="T112" fmla="*/ 157 w 424"/>
                <a:gd name="T113" fmla="*/ 97 h 494"/>
                <a:gd name="T114" fmla="*/ 148 w 424"/>
                <a:gd name="T115" fmla="*/ 134 h 494"/>
                <a:gd name="T116" fmla="*/ 142 w 424"/>
                <a:gd name="T117" fmla="*/ 178 h 494"/>
                <a:gd name="T118" fmla="*/ 139 w 424"/>
                <a:gd name="T119" fmla="*/ 2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494">
                  <a:moveTo>
                    <a:pt x="413" y="426"/>
                  </a:moveTo>
                  <a:lnTo>
                    <a:pt x="413" y="426"/>
                  </a:lnTo>
                  <a:lnTo>
                    <a:pt x="393" y="443"/>
                  </a:lnTo>
                  <a:lnTo>
                    <a:pt x="373" y="457"/>
                  </a:lnTo>
                  <a:lnTo>
                    <a:pt x="352" y="469"/>
                  </a:lnTo>
                  <a:lnTo>
                    <a:pt x="330" y="478"/>
                  </a:lnTo>
                  <a:lnTo>
                    <a:pt x="306" y="485"/>
                  </a:lnTo>
                  <a:lnTo>
                    <a:pt x="283" y="491"/>
                  </a:lnTo>
                  <a:lnTo>
                    <a:pt x="257" y="494"/>
                  </a:lnTo>
                  <a:lnTo>
                    <a:pt x="232" y="494"/>
                  </a:lnTo>
                  <a:lnTo>
                    <a:pt x="232" y="494"/>
                  </a:lnTo>
                  <a:lnTo>
                    <a:pt x="209" y="494"/>
                  </a:lnTo>
                  <a:lnTo>
                    <a:pt x="185" y="491"/>
                  </a:lnTo>
                  <a:lnTo>
                    <a:pt x="163" y="487"/>
                  </a:lnTo>
                  <a:lnTo>
                    <a:pt x="141" y="479"/>
                  </a:lnTo>
                  <a:lnTo>
                    <a:pt x="121" y="471"/>
                  </a:lnTo>
                  <a:lnTo>
                    <a:pt x="102" y="460"/>
                  </a:lnTo>
                  <a:lnTo>
                    <a:pt x="83" y="448"/>
                  </a:lnTo>
                  <a:lnTo>
                    <a:pt x="67" y="434"/>
                  </a:lnTo>
                  <a:lnTo>
                    <a:pt x="67" y="434"/>
                  </a:lnTo>
                  <a:lnTo>
                    <a:pt x="52" y="417"/>
                  </a:lnTo>
                  <a:lnTo>
                    <a:pt x="37" y="400"/>
                  </a:lnTo>
                  <a:lnTo>
                    <a:pt x="27" y="381"/>
                  </a:lnTo>
                  <a:lnTo>
                    <a:pt x="17" y="358"/>
                  </a:lnTo>
                  <a:lnTo>
                    <a:pt x="11" y="336"/>
                  </a:lnTo>
                  <a:lnTo>
                    <a:pt x="5" y="311"/>
                  </a:lnTo>
                  <a:lnTo>
                    <a:pt x="2" y="285"/>
                  </a:lnTo>
                  <a:lnTo>
                    <a:pt x="0" y="256"/>
                  </a:lnTo>
                  <a:lnTo>
                    <a:pt x="0" y="256"/>
                  </a:lnTo>
                  <a:lnTo>
                    <a:pt x="2" y="225"/>
                  </a:lnTo>
                  <a:lnTo>
                    <a:pt x="6" y="197"/>
                  </a:lnTo>
                  <a:lnTo>
                    <a:pt x="12" y="171"/>
                  </a:lnTo>
                  <a:lnTo>
                    <a:pt x="21" y="146"/>
                  </a:lnTo>
                  <a:lnTo>
                    <a:pt x="31" y="124"/>
                  </a:lnTo>
                  <a:lnTo>
                    <a:pt x="45" y="101"/>
                  </a:lnTo>
                  <a:lnTo>
                    <a:pt x="59" y="82"/>
                  </a:lnTo>
                  <a:lnTo>
                    <a:pt x="76" y="64"/>
                  </a:lnTo>
                  <a:lnTo>
                    <a:pt x="92" y="50"/>
                  </a:lnTo>
                  <a:lnTo>
                    <a:pt x="111" y="36"/>
                  </a:lnTo>
                  <a:lnTo>
                    <a:pt x="130" y="25"/>
                  </a:lnTo>
                  <a:lnTo>
                    <a:pt x="151" y="16"/>
                  </a:lnTo>
                  <a:lnTo>
                    <a:pt x="172" y="8"/>
                  </a:lnTo>
                  <a:lnTo>
                    <a:pt x="192" y="2"/>
                  </a:lnTo>
                  <a:lnTo>
                    <a:pt x="215" y="0"/>
                  </a:lnTo>
                  <a:lnTo>
                    <a:pt x="235" y="0"/>
                  </a:lnTo>
                  <a:lnTo>
                    <a:pt x="235" y="0"/>
                  </a:lnTo>
                  <a:lnTo>
                    <a:pt x="260" y="1"/>
                  </a:lnTo>
                  <a:lnTo>
                    <a:pt x="283" y="4"/>
                  </a:lnTo>
                  <a:lnTo>
                    <a:pt x="305" y="10"/>
                  </a:lnTo>
                  <a:lnTo>
                    <a:pt x="325" y="17"/>
                  </a:lnTo>
                  <a:lnTo>
                    <a:pt x="343" y="26"/>
                  </a:lnTo>
                  <a:lnTo>
                    <a:pt x="359" y="38"/>
                  </a:lnTo>
                  <a:lnTo>
                    <a:pt x="376" y="50"/>
                  </a:lnTo>
                  <a:lnTo>
                    <a:pt x="388" y="64"/>
                  </a:lnTo>
                  <a:lnTo>
                    <a:pt x="399" y="81"/>
                  </a:lnTo>
                  <a:lnTo>
                    <a:pt x="408" y="98"/>
                  </a:lnTo>
                  <a:lnTo>
                    <a:pt x="416" y="119"/>
                  </a:lnTo>
                  <a:lnTo>
                    <a:pt x="422" y="140"/>
                  </a:lnTo>
                  <a:lnTo>
                    <a:pt x="424" y="163"/>
                  </a:lnTo>
                  <a:lnTo>
                    <a:pt x="424" y="187"/>
                  </a:lnTo>
                  <a:lnTo>
                    <a:pt x="424" y="214"/>
                  </a:lnTo>
                  <a:lnTo>
                    <a:pt x="420" y="240"/>
                  </a:lnTo>
                  <a:lnTo>
                    <a:pt x="139" y="240"/>
                  </a:lnTo>
                  <a:lnTo>
                    <a:pt x="139" y="242"/>
                  </a:lnTo>
                  <a:lnTo>
                    <a:pt x="139" y="242"/>
                  </a:lnTo>
                  <a:lnTo>
                    <a:pt x="141" y="268"/>
                  </a:lnTo>
                  <a:lnTo>
                    <a:pt x="142" y="293"/>
                  </a:lnTo>
                  <a:lnTo>
                    <a:pt x="145" y="316"/>
                  </a:lnTo>
                  <a:lnTo>
                    <a:pt x="148" y="336"/>
                  </a:lnTo>
                  <a:lnTo>
                    <a:pt x="154" y="355"/>
                  </a:lnTo>
                  <a:lnTo>
                    <a:pt x="160" y="372"/>
                  </a:lnTo>
                  <a:lnTo>
                    <a:pt x="167" y="386"/>
                  </a:lnTo>
                  <a:lnTo>
                    <a:pt x="175" y="398"/>
                  </a:lnTo>
                  <a:lnTo>
                    <a:pt x="185" y="410"/>
                  </a:lnTo>
                  <a:lnTo>
                    <a:pt x="195" y="419"/>
                  </a:lnTo>
                  <a:lnTo>
                    <a:pt x="207" y="426"/>
                  </a:lnTo>
                  <a:lnTo>
                    <a:pt x="219" y="434"/>
                  </a:lnTo>
                  <a:lnTo>
                    <a:pt x="232" y="438"/>
                  </a:lnTo>
                  <a:lnTo>
                    <a:pt x="247" y="441"/>
                  </a:lnTo>
                  <a:lnTo>
                    <a:pt x="263" y="443"/>
                  </a:lnTo>
                  <a:lnTo>
                    <a:pt x="280" y="444"/>
                  </a:lnTo>
                  <a:lnTo>
                    <a:pt x="280" y="444"/>
                  </a:lnTo>
                  <a:lnTo>
                    <a:pt x="314" y="443"/>
                  </a:lnTo>
                  <a:lnTo>
                    <a:pt x="345" y="438"/>
                  </a:lnTo>
                  <a:lnTo>
                    <a:pt x="377" y="429"/>
                  </a:lnTo>
                  <a:lnTo>
                    <a:pt x="410" y="419"/>
                  </a:lnTo>
                  <a:lnTo>
                    <a:pt x="413" y="426"/>
                  </a:lnTo>
                  <a:close/>
                  <a:moveTo>
                    <a:pt x="139" y="230"/>
                  </a:moveTo>
                  <a:lnTo>
                    <a:pt x="299" y="223"/>
                  </a:lnTo>
                  <a:lnTo>
                    <a:pt x="299" y="223"/>
                  </a:lnTo>
                  <a:lnTo>
                    <a:pt x="300" y="174"/>
                  </a:lnTo>
                  <a:lnTo>
                    <a:pt x="299" y="132"/>
                  </a:lnTo>
                  <a:lnTo>
                    <a:pt x="294" y="97"/>
                  </a:lnTo>
                  <a:lnTo>
                    <a:pt x="291" y="81"/>
                  </a:lnTo>
                  <a:lnTo>
                    <a:pt x="287" y="67"/>
                  </a:lnTo>
                  <a:lnTo>
                    <a:pt x="283" y="54"/>
                  </a:lnTo>
                  <a:lnTo>
                    <a:pt x="278" y="44"/>
                  </a:lnTo>
                  <a:lnTo>
                    <a:pt x="272" y="33"/>
                  </a:lnTo>
                  <a:lnTo>
                    <a:pt x="266" y="26"/>
                  </a:lnTo>
                  <a:lnTo>
                    <a:pt x="259" y="20"/>
                  </a:lnTo>
                  <a:lnTo>
                    <a:pt x="252" y="16"/>
                  </a:lnTo>
                  <a:lnTo>
                    <a:pt x="243" y="13"/>
                  </a:lnTo>
                  <a:lnTo>
                    <a:pt x="235" y="13"/>
                  </a:lnTo>
                  <a:lnTo>
                    <a:pt x="235" y="13"/>
                  </a:lnTo>
                  <a:lnTo>
                    <a:pt x="225" y="13"/>
                  </a:lnTo>
                  <a:lnTo>
                    <a:pt x="216" y="16"/>
                  </a:lnTo>
                  <a:lnTo>
                    <a:pt x="207" y="20"/>
                  </a:lnTo>
                  <a:lnTo>
                    <a:pt x="198" y="26"/>
                  </a:lnTo>
                  <a:lnTo>
                    <a:pt x="189" y="33"/>
                  </a:lnTo>
                  <a:lnTo>
                    <a:pt x="182" y="42"/>
                  </a:lnTo>
                  <a:lnTo>
                    <a:pt x="175" y="54"/>
                  </a:lnTo>
                  <a:lnTo>
                    <a:pt x="169" y="67"/>
                  </a:lnTo>
                  <a:lnTo>
                    <a:pt x="161" y="81"/>
                  </a:lnTo>
                  <a:lnTo>
                    <a:pt x="157" y="97"/>
                  </a:lnTo>
                  <a:lnTo>
                    <a:pt x="151" y="115"/>
                  </a:lnTo>
                  <a:lnTo>
                    <a:pt x="148" y="134"/>
                  </a:lnTo>
                  <a:lnTo>
                    <a:pt x="144" y="156"/>
                  </a:lnTo>
                  <a:lnTo>
                    <a:pt x="142" y="178"/>
                  </a:lnTo>
                  <a:lnTo>
                    <a:pt x="141" y="203"/>
                  </a:lnTo>
                  <a:lnTo>
                    <a:pt x="139" y="230"/>
                  </a:lnTo>
                  <a:lnTo>
                    <a:pt x="139" y="2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11">
              <a:extLst>
                <a:ext uri="{FF2B5EF4-FFF2-40B4-BE49-F238E27FC236}">
                  <a16:creationId xmlns:a16="http://schemas.microsoft.com/office/drawing/2014/main" id="{AFD2B868-6A16-47EB-A348-A21768BB049B}"/>
                </a:ext>
              </a:extLst>
            </p:cNvPr>
            <p:cNvSpPr>
              <a:spLocks/>
            </p:cNvSpPr>
            <p:nvPr userDrawn="1"/>
          </p:nvSpPr>
          <p:spPr bwMode="auto">
            <a:xfrm>
              <a:off x="6879" y="1572"/>
              <a:ext cx="362" cy="494"/>
            </a:xfrm>
            <a:custGeom>
              <a:avLst/>
              <a:gdLst>
                <a:gd name="T0" fmla="*/ 92 w 362"/>
                <a:gd name="T1" fmla="*/ 475 h 494"/>
                <a:gd name="T2" fmla="*/ 126 w 362"/>
                <a:gd name="T3" fmla="*/ 478 h 494"/>
                <a:gd name="T4" fmla="*/ 173 w 362"/>
                <a:gd name="T5" fmla="*/ 475 h 494"/>
                <a:gd name="T6" fmla="*/ 211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7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6" y="478"/>
                  </a:lnTo>
                  <a:lnTo>
                    <a:pt x="143" y="478"/>
                  </a:lnTo>
                  <a:lnTo>
                    <a:pt x="158" y="477"/>
                  </a:lnTo>
                  <a:lnTo>
                    <a:pt x="173" y="475"/>
                  </a:lnTo>
                  <a:lnTo>
                    <a:pt x="188" y="472"/>
                  </a:lnTo>
                  <a:lnTo>
                    <a:pt x="201" y="468"/>
                  </a:lnTo>
                  <a:lnTo>
                    <a:pt x="211"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7"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6" y="277"/>
                  </a:lnTo>
                  <a:lnTo>
                    <a:pt x="352" y="286"/>
                  </a:lnTo>
                  <a:lnTo>
                    <a:pt x="355" y="296"/>
                  </a:lnTo>
                  <a:lnTo>
                    <a:pt x="358" y="307"/>
                  </a:lnTo>
                  <a:lnTo>
                    <a:pt x="361" y="317"/>
                  </a:lnTo>
                  <a:lnTo>
                    <a:pt x="362" y="329"/>
                  </a:lnTo>
                  <a:lnTo>
                    <a:pt x="362" y="341"/>
                  </a:lnTo>
                  <a:lnTo>
                    <a:pt x="362" y="341"/>
                  </a:lnTo>
                  <a:lnTo>
                    <a:pt x="361"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0"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12">
              <a:extLst>
                <a:ext uri="{FF2B5EF4-FFF2-40B4-BE49-F238E27FC236}">
                  <a16:creationId xmlns:a16="http://schemas.microsoft.com/office/drawing/2014/main" id="{ED4C4876-2698-4BCD-A970-12803DD31D1C}"/>
                </a:ext>
              </a:extLst>
            </p:cNvPr>
            <p:cNvSpPr>
              <a:spLocks/>
            </p:cNvSpPr>
            <p:nvPr userDrawn="1"/>
          </p:nvSpPr>
          <p:spPr bwMode="auto">
            <a:xfrm>
              <a:off x="7318" y="1572"/>
              <a:ext cx="362" cy="494"/>
            </a:xfrm>
            <a:custGeom>
              <a:avLst/>
              <a:gdLst>
                <a:gd name="T0" fmla="*/ 92 w 362"/>
                <a:gd name="T1" fmla="*/ 475 h 494"/>
                <a:gd name="T2" fmla="*/ 127 w 362"/>
                <a:gd name="T3" fmla="*/ 478 h 494"/>
                <a:gd name="T4" fmla="*/ 173 w 362"/>
                <a:gd name="T5" fmla="*/ 475 h 494"/>
                <a:gd name="T6" fmla="*/ 213 w 362"/>
                <a:gd name="T7" fmla="*/ 462 h 494"/>
                <a:gd name="T8" fmla="*/ 241 w 362"/>
                <a:gd name="T9" fmla="*/ 441 h 494"/>
                <a:gd name="T10" fmla="*/ 257 w 362"/>
                <a:gd name="T11" fmla="*/ 412 h 494"/>
                <a:gd name="T12" fmla="*/ 260 w 362"/>
                <a:gd name="T13" fmla="*/ 388 h 494"/>
                <a:gd name="T14" fmla="*/ 251 w 362"/>
                <a:gd name="T15" fmla="*/ 358 h 494"/>
                <a:gd name="T16" fmla="*/ 226 w 362"/>
                <a:gd name="T17" fmla="*/ 335 h 494"/>
                <a:gd name="T18" fmla="*/ 177 w 362"/>
                <a:gd name="T19" fmla="*/ 311 h 494"/>
                <a:gd name="T20" fmla="*/ 92 w 362"/>
                <a:gd name="T21" fmla="*/ 279 h 494"/>
                <a:gd name="T22" fmla="*/ 56 w 362"/>
                <a:gd name="T23" fmla="*/ 258 h 494"/>
                <a:gd name="T24" fmla="*/ 16 w 362"/>
                <a:gd name="T25" fmla="*/ 211 h 494"/>
                <a:gd name="T26" fmla="*/ 3 w 362"/>
                <a:gd name="T27" fmla="*/ 169 h 494"/>
                <a:gd name="T28" fmla="*/ 0 w 362"/>
                <a:gd name="T29" fmla="*/ 144 h 494"/>
                <a:gd name="T30" fmla="*/ 9 w 362"/>
                <a:gd name="T31" fmla="*/ 96 h 494"/>
                <a:gd name="T32" fmla="*/ 29 w 362"/>
                <a:gd name="T33" fmla="*/ 56 h 494"/>
                <a:gd name="T34" fmla="*/ 53 w 362"/>
                <a:gd name="T35" fmla="*/ 35 h 494"/>
                <a:gd name="T36" fmla="*/ 96 w 362"/>
                <a:gd name="T37" fmla="*/ 13 h 494"/>
                <a:gd name="T38" fmla="*/ 145 w 362"/>
                <a:gd name="T39" fmla="*/ 1 h 494"/>
                <a:gd name="T40" fmla="*/ 182 w 362"/>
                <a:gd name="T41" fmla="*/ 0 h 494"/>
                <a:gd name="T42" fmla="*/ 239 w 362"/>
                <a:gd name="T43" fmla="*/ 4 h 494"/>
                <a:gd name="T44" fmla="*/ 294 w 362"/>
                <a:gd name="T45" fmla="*/ 17 h 494"/>
                <a:gd name="T46" fmla="*/ 329 w 362"/>
                <a:gd name="T47" fmla="*/ 152 h 494"/>
                <a:gd name="T48" fmla="*/ 242 w 362"/>
                <a:gd name="T49" fmla="*/ 20 h 494"/>
                <a:gd name="T50" fmla="*/ 196 w 362"/>
                <a:gd name="T51" fmla="*/ 17 h 494"/>
                <a:gd name="T52" fmla="*/ 158 w 362"/>
                <a:gd name="T53" fmla="*/ 23 h 494"/>
                <a:gd name="T54" fmla="*/ 128 w 362"/>
                <a:gd name="T55" fmla="*/ 36 h 494"/>
                <a:gd name="T56" fmla="*/ 109 w 362"/>
                <a:gd name="T57" fmla="*/ 59 h 494"/>
                <a:gd name="T58" fmla="*/ 100 w 362"/>
                <a:gd name="T59" fmla="*/ 87 h 494"/>
                <a:gd name="T60" fmla="*/ 100 w 362"/>
                <a:gd name="T61" fmla="*/ 110 h 494"/>
                <a:gd name="T62" fmla="*/ 115 w 362"/>
                <a:gd name="T63" fmla="*/ 138 h 494"/>
                <a:gd name="T64" fmla="*/ 145 w 362"/>
                <a:gd name="T65" fmla="*/ 160 h 494"/>
                <a:gd name="T66" fmla="*/ 211 w 362"/>
                <a:gd name="T67" fmla="*/ 190 h 494"/>
                <a:gd name="T68" fmla="*/ 269 w 362"/>
                <a:gd name="T69" fmla="*/ 212 h 494"/>
                <a:gd name="T70" fmla="*/ 322 w 362"/>
                <a:gd name="T71" fmla="*/ 245 h 494"/>
                <a:gd name="T72" fmla="*/ 352 w 362"/>
                <a:gd name="T73" fmla="*/ 286 h 494"/>
                <a:gd name="T74" fmla="*/ 361 w 362"/>
                <a:gd name="T75" fmla="*/ 317 h 494"/>
                <a:gd name="T76" fmla="*/ 362 w 362"/>
                <a:gd name="T77" fmla="*/ 341 h 494"/>
                <a:gd name="T78" fmla="*/ 355 w 362"/>
                <a:gd name="T79" fmla="*/ 391 h 494"/>
                <a:gd name="T80" fmla="*/ 329 w 362"/>
                <a:gd name="T81" fmla="*/ 432 h 494"/>
                <a:gd name="T82" fmla="*/ 304 w 362"/>
                <a:gd name="T83" fmla="*/ 454 h 494"/>
                <a:gd name="T84" fmla="*/ 257 w 362"/>
                <a:gd name="T85" fmla="*/ 478 h 494"/>
                <a:gd name="T86" fmla="*/ 202 w 362"/>
                <a:gd name="T87" fmla="*/ 493 h 494"/>
                <a:gd name="T88" fmla="*/ 161 w 362"/>
                <a:gd name="T89" fmla="*/ 494 h 494"/>
                <a:gd name="T90" fmla="*/ 100 w 362"/>
                <a:gd name="T91" fmla="*/ 490 h 494"/>
                <a:gd name="T92" fmla="*/ 41 w 362"/>
                <a:gd name="T93" fmla="*/ 477 h 494"/>
                <a:gd name="T94" fmla="*/ 4 w 362"/>
                <a:gd name="T95" fmla="*/ 34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2" h="494">
                  <a:moveTo>
                    <a:pt x="4" y="344"/>
                  </a:moveTo>
                  <a:lnTo>
                    <a:pt x="12" y="344"/>
                  </a:lnTo>
                  <a:lnTo>
                    <a:pt x="92" y="475"/>
                  </a:lnTo>
                  <a:lnTo>
                    <a:pt x="92" y="475"/>
                  </a:lnTo>
                  <a:lnTo>
                    <a:pt x="109" y="477"/>
                  </a:lnTo>
                  <a:lnTo>
                    <a:pt x="127" y="478"/>
                  </a:lnTo>
                  <a:lnTo>
                    <a:pt x="143" y="478"/>
                  </a:lnTo>
                  <a:lnTo>
                    <a:pt x="158" y="477"/>
                  </a:lnTo>
                  <a:lnTo>
                    <a:pt x="173" y="475"/>
                  </a:lnTo>
                  <a:lnTo>
                    <a:pt x="188" y="472"/>
                  </a:lnTo>
                  <a:lnTo>
                    <a:pt x="201" y="468"/>
                  </a:lnTo>
                  <a:lnTo>
                    <a:pt x="213" y="462"/>
                  </a:lnTo>
                  <a:lnTo>
                    <a:pt x="223" y="456"/>
                  </a:lnTo>
                  <a:lnTo>
                    <a:pt x="232" y="448"/>
                  </a:lnTo>
                  <a:lnTo>
                    <a:pt x="241" y="441"/>
                  </a:lnTo>
                  <a:lnTo>
                    <a:pt x="247" y="432"/>
                  </a:lnTo>
                  <a:lnTo>
                    <a:pt x="253" y="422"/>
                  </a:lnTo>
                  <a:lnTo>
                    <a:pt x="257" y="412"/>
                  </a:lnTo>
                  <a:lnTo>
                    <a:pt x="259" y="400"/>
                  </a:lnTo>
                  <a:lnTo>
                    <a:pt x="260" y="388"/>
                  </a:lnTo>
                  <a:lnTo>
                    <a:pt x="260" y="388"/>
                  </a:lnTo>
                  <a:lnTo>
                    <a:pt x="259" y="378"/>
                  </a:lnTo>
                  <a:lnTo>
                    <a:pt x="256" y="367"/>
                  </a:lnTo>
                  <a:lnTo>
                    <a:pt x="251" y="358"/>
                  </a:lnTo>
                  <a:lnTo>
                    <a:pt x="244" y="350"/>
                  </a:lnTo>
                  <a:lnTo>
                    <a:pt x="236" y="342"/>
                  </a:lnTo>
                  <a:lnTo>
                    <a:pt x="226" y="335"/>
                  </a:lnTo>
                  <a:lnTo>
                    <a:pt x="216" y="329"/>
                  </a:lnTo>
                  <a:lnTo>
                    <a:pt x="204" y="323"/>
                  </a:lnTo>
                  <a:lnTo>
                    <a:pt x="177" y="311"/>
                  </a:lnTo>
                  <a:lnTo>
                    <a:pt x="149" y="301"/>
                  </a:lnTo>
                  <a:lnTo>
                    <a:pt x="121" y="290"/>
                  </a:lnTo>
                  <a:lnTo>
                    <a:pt x="92" y="279"/>
                  </a:lnTo>
                  <a:lnTo>
                    <a:pt x="92" y="279"/>
                  </a:lnTo>
                  <a:lnTo>
                    <a:pt x="74" y="270"/>
                  </a:lnTo>
                  <a:lnTo>
                    <a:pt x="56" y="258"/>
                  </a:lnTo>
                  <a:lnTo>
                    <a:pt x="40" y="245"/>
                  </a:lnTo>
                  <a:lnTo>
                    <a:pt x="26" y="228"/>
                  </a:lnTo>
                  <a:lnTo>
                    <a:pt x="16" y="211"/>
                  </a:lnTo>
                  <a:lnTo>
                    <a:pt x="7" y="191"/>
                  </a:lnTo>
                  <a:lnTo>
                    <a:pt x="4" y="180"/>
                  </a:lnTo>
                  <a:lnTo>
                    <a:pt x="3" y="169"/>
                  </a:lnTo>
                  <a:lnTo>
                    <a:pt x="1" y="158"/>
                  </a:lnTo>
                  <a:lnTo>
                    <a:pt x="0" y="144"/>
                  </a:lnTo>
                  <a:lnTo>
                    <a:pt x="0" y="144"/>
                  </a:lnTo>
                  <a:lnTo>
                    <a:pt x="1" y="127"/>
                  </a:lnTo>
                  <a:lnTo>
                    <a:pt x="4" y="110"/>
                  </a:lnTo>
                  <a:lnTo>
                    <a:pt x="9" y="96"/>
                  </a:lnTo>
                  <a:lnTo>
                    <a:pt x="13" y="81"/>
                  </a:lnTo>
                  <a:lnTo>
                    <a:pt x="21" y="67"/>
                  </a:lnTo>
                  <a:lnTo>
                    <a:pt x="29" y="56"/>
                  </a:lnTo>
                  <a:lnTo>
                    <a:pt x="41" y="45"/>
                  </a:lnTo>
                  <a:lnTo>
                    <a:pt x="53" y="35"/>
                  </a:lnTo>
                  <a:lnTo>
                    <a:pt x="53" y="35"/>
                  </a:lnTo>
                  <a:lnTo>
                    <a:pt x="66" y="28"/>
                  </a:lnTo>
                  <a:lnTo>
                    <a:pt x="80" y="20"/>
                  </a:lnTo>
                  <a:lnTo>
                    <a:pt x="96" y="13"/>
                  </a:lnTo>
                  <a:lnTo>
                    <a:pt x="111" y="8"/>
                  </a:lnTo>
                  <a:lnTo>
                    <a:pt x="128" y="4"/>
                  </a:lnTo>
                  <a:lnTo>
                    <a:pt x="145" y="1"/>
                  </a:lnTo>
                  <a:lnTo>
                    <a:pt x="164" y="0"/>
                  </a:lnTo>
                  <a:lnTo>
                    <a:pt x="182" y="0"/>
                  </a:lnTo>
                  <a:lnTo>
                    <a:pt x="182" y="0"/>
                  </a:lnTo>
                  <a:lnTo>
                    <a:pt x="201" y="0"/>
                  </a:lnTo>
                  <a:lnTo>
                    <a:pt x="220" y="1"/>
                  </a:lnTo>
                  <a:lnTo>
                    <a:pt x="239" y="4"/>
                  </a:lnTo>
                  <a:lnTo>
                    <a:pt x="257" y="7"/>
                  </a:lnTo>
                  <a:lnTo>
                    <a:pt x="276" y="11"/>
                  </a:lnTo>
                  <a:lnTo>
                    <a:pt x="294" y="17"/>
                  </a:lnTo>
                  <a:lnTo>
                    <a:pt x="312" y="23"/>
                  </a:lnTo>
                  <a:lnTo>
                    <a:pt x="329" y="31"/>
                  </a:lnTo>
                  <a:lnTo>
                    <a:pt x="329" y="152"/>
                  </a:lnTo>
                  <a:lnTo>
                    <a:pt x="322" y="152"/>
                  </a:lnTo>
                  <a:lnTo>
                    <a:pt x="242" y="20"/>
                  </a:lnTo>
                  <a:lnTo>
                    <a:pt x="242" y="20"/>
                  </a:lnTo>
                  <a:lnTo>
                    <a:pt x="226" y="17"/>
                  </a:lnTo>
                  <a:lnTo>
                    <a:pt x="211" y="17"/>
                  </a:lnTo>
                  <a:lnTo>
                    <a:pt x="196" y="17"/>
                  </a:lnTo>
                  <a:lnTo>
                    <a:pt x="183" y="17"/>
                  </a:lnTo>
                  <a:lnTo>
                    <a:pt x="170" y="20"/>
                  </a:lnTo>
                  <a:lnTo>
                    <a:pt x="158" y="23"/>
                  </a:lnTo>
                  <a:lnTo>
                    <a:pt x="148" y="26"/>
                  </a:lnTo>
                  <a:lnTo>
                    <a:pt x="137" y="32"/>
                  </a:lnTo>
                  <a:lnTo>
                    <a:pt x="128" y="36"/>
                  </a:lnTo>
                  <a:lnTo>
                    <a:pt x="121" y="44"/>
                  </a:lnTo>
                  <a:lnTo>
                    <a:pt x="115" y="51"/>
                  </a:lnTo>
                  <a:lnTo>
                    <a:pt x="109" y="59"/>
                  </a:lnTo>
                  <a:lnTo>
                    <a:pt x="105" y="67"/>
                  </a:lnTo>
                  <a:lnTo>
                    <a:pt x="102" y="78"/>
                  </a:lnTo>
                  <a:lnTo>
                    <a:pt x="100" y="87"/>
                  </a:lnTo>
                  <a:lnTo>
                    <a:pt x="99" y="98"/>
                  </a:lnTo>
                  <a:lnTo>
                    <a:pt x="99" y="98"/>
                  </a:lnTo>
                  <a:lnTo>
                    <a:pt x="100" y="110"/>
                  </a:lnTo>
                  <a:lnTo>
                    <a:pt x="103" y="121"/>
                  </a:lnTo>
                  <a:lnTo>
                    <a:pt x="109" y="129"/>
                  </a:lnTo>
                  <a:lnTo>
                    <a:pt x="115" y="138"/>
                  </a:lnTo>
                  <a:lnTo>
                    <a:pt x="124" y="147"/>
                  </a:lnTo>
                  <a:lnTo>
                    <a:pt x="133" y="155"/>
                  </a:lnTo>
                  <a:lnTo>
                    <a:pt x="145" y="160"/>
                  </a:lnTo>
                  <a:lnTo>
                    <a:pt x="157" y="168"/>
                  </a:lnTo>
                  <a:lnTo>
                    <a:pt x="183" y="180"/>
                  </a:lnTo>
                  <a:lnTo>
                    <a:pt x="211" y="190"/>
                  </a:lnTo>
                  <a:lnTo>
                    <a:pt x="241" y="200"/>
                  </a:lnTo>
                  <a:lnTo>
                    <a:pt x="269" y="212"/>
                  </a:lnTo>
                  <a:lnTo>
                    <a:pt x="269" y="212"/>
                  </a:lnTo>
                  <a:lnTo>
                    <a:pt x="288" y="221"/>
                  </a:lnTo>
                  <a:lnTo>
                    <a:pt x="306" y="231"/>
                  </a:lnTo>
                  <a:lnTo>
                    <a:pt x="322" y="245"/>
                  </a:lnTo>
                  <a:lnTo>
                    <a:pt x="335" y="259"/>
                  </a:lnTo>
                  <a:lnTo>
                    <a:pt x="347" y="277"/>
                  </a:lnTo>
                  <a:lnTo>
                    <a:pt x="352" y="286"/>
                  </a:lnTo>
                  <a:lnTo>
                    <a:pt x="355" y="296"/>
                  </a:lnTo>
                  <a:lnTo>
                    <a:pt x="358" y="307"/>
                  </a:lnTo>
                  <a:lnTo>
                    <a:pt x="361" y="317"/>
                  </a:lnTo>
                  <a:lnTo>
                    <a:pt x="362" y="329"/>
                  </a:lnTo>
                  <a:lnTo>
                    <a:pt x="362" y="341"/>
                  </a:lnTo>
                  <a:lnTo>
                    <a:pt x="362" y="341"/>
                  </a:lnTo>
                  <a:lnTo>
                    <a:pt x="362" y="358"/>
                  </a:lnTo>
                  <a:lnTo>
                    <a:pt x="359" y="375"/>
                  </a:lnTo>
                  <a:lnTo>
                    <a:pt x="355" y="391"/>
                  </a:lnTo>
                  <a:lnTo>
                    <a:pt x="347" y="406"/>
                  </a:lnTo>
                  <a:lnTo>
                    <a:pt x="340" y="419"/>
                  </a:lnTo>
                  <a:lnTo>
                    <a:pt x="329" y="432"/>
                  </a:lnTo>
                  <a:lnTo>
                    <a:pt x="318" y="443"/>
                  </a:lnTo>
                  <a:lnTo>
                    <a:pt x="304" y="454"/>
                  </a:lnTo>
                  <a:lnTo>
                    <a:pt x="304" y="454"/>
                  </a:lnTo>
                  <a:lnTo>
                    <a:pt x="290" y="463"/>
                  </a:lnTo>
                  <a:lnTo>
                    <a:pt x="273" y="472"/>
                  </a:lnTo>
                  <a:lnTo>
                    <a:pt x="257" y="478"/>
                  </a:lnTo>
                  <a:lnTo>
                    <a:pt x="239" y="484"/>
                  </a:lnTo>
                  <a:lnTo>
                    <a:pt x="222" y="488"/>
                  </a:lnTo>
                  <a:lnTo>
                    <a:pt x="202" y="493"/>
                  </a:lnTo>
                  <a:lnTo>
                    <a:pt x="182" y="494"/>
                  </a:lnTo>
                  <a:lnTo>
                    <a:pt x="161" y="494"/>
                  </a:lnTo>
                  <a:lnTo>
                    <a:pt x="161" y="494"/>
                  </a:lnTo>
                  <a:lnTo>
                    <a:pt x="140" y="494"/>
                  </a:lnTo>
                  <a:lnTo>
                    <a:pt x="120" y="493"/>
                  </a:lnTo>
                  <a:lnTo>
                    <a:pt x="100" y="490"/>
                  </a:lnTo>
                  <a:lnTo>
                    <a:pt x="81" y="487"/>
                  </a:lnTo>
                  <a:lnTo>
                    <a:pt x="60" y="482"/>
                  </a:lnTo>
                  <a:lnTo>
                    <a:pt x="41" y="477"/>
                  </a:lnTo>
                  <a:lnTo>
                    <a:pt x="24" y="471"/>
                  </a:lnTo>
                  <a:lnTo>
                    <a:pt x="4" y="463"/>
                  </a:lnTo>
                  <a:lnTo>
                    <a:pt x="4"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13">
              <a:extLst>
                <a:ext uri="{FF2B5EF4-FFF2-40B4-BE49-F238E27FC236}">
                  <a16:creationId xmlns:a16="http://schemas.microsoft.com/office/drawing/2014/main" id="{350BE6D1-2394-453F-B1B9-5195FDA3F7D2}"/>
                </a:ext>
              </a:extLst>
            </p:cNvPr>
            <p:cNvSpPr>
              <a:spLocks/>
            </p:cNvSpPr>
            <p:nvPr userDrawn="1"/>
          </p:nvSpPr>
          <p:spPr bwMode="auto">
            <a:xfrm>
              <a:off x="3815" y="2286"/>
              <a:ext cx="465" cy="684"/>
            </a:xfrm>
            <a:custGeom>
              <a:avLst/>
              <a:gdLst>
                <a:gd name="T0" fmla="*/ 112 w 465"/>
                <a:gd name="T1" fmla="*/ 662 h 684"/>
                <a:gd name="T2" fmla="*/ 161 w 465"/>
                <a:gd name="T3" fmla="*/ 666 h 684"/>
                <a:gd name="T4" fmla="*/ 226 w 465"/>
                <a:gd name="T5" fmla="*/ 663 h 684"/>
                <a:gd name="T6" fmla="*/ 281 w 465"/>
                <a:gd name="T7" fmla="*/ 644 h 684"/>
                <a:gd name="T8" fmla="*/ 309 w 465"/>
                <a:gd name="T9" fmla="*/ 625 h 684"/>
                <a:gd name="T10" fmla="*/ 337 w 465"/>
                <a:gd name="T11" fmla="*/ 587 h 684"/>
                <a:gd name="T12" fmla="*/ 346 w 465"/>
                <a:gd name="T13" fmla="*/ 538 h 684"/>
                <a:gd name="T14" fmla="*/ 341 w 465"/>
                <a:gd name="T15" fmla="*/ 511 h 684"/>
                <a:gd name="T16" fmla="*/ 324 w 465"/>
                <a:gd name="T17" fmla="*/ 479 h 684"/>
                <a:gd name="T18" fmla="*/ 293 w 465"/>
                <a:gd name="T19" fmla="*/ 452 h 684"/>
                <a:gd name="T20" fmla="*/ 173 w 465"/>
                <a:gd name="T21" fmla="*/ 393 h 684"/>
                <a:gd name="T22" fmla="*/ 94 w 465"/>
                <a:gd name="T23" fmla="*/ 350 h 684"/>
                <a:gd name="T24" fmla="*/ 55 w 465"/>
                <a:gd name="T25" fmla="*/ 319 h 684"/>
                <a:gd name="T26" fmla="*/ 24 w 465"/>
                <a:gd name="T27" fmla="*/ 279 h 684"/>
                <a:gd name="T28" fmla="*/ 4 w 465"/>
                <a:gd name="T29" fmla="*/ 229 h 684"/>
                <a:gd name="T30" fmla="*/ 0 w 465"/>
                <a:gd name="T31" fmla="*/ 189 h 684"/>
                <a:gd name="T32" fmla="*/ 9 w 465"/>
                <a:gd name="T33" fmla="*/ 130 h 684"/>
                <a:gd name="T34" fmla="*/ 35 w 465"/>
                <a:gd name="T35" fmla="*/ 80 h 684"/>
                <a:gd name="T36" fmla="*/ 62 w 465"/>
                <a:gd name="T37" fmla="*/ 52 h 684"/>
                <a:gd name="T38" fmla="*/ 115 w 465"/>
                <a:gd name="T39" fmla="*/ 21 h 684"/>
                <a:gd name="T40" fmla="*/ 179 w 465"/>
                <a:gd name="T41" fmla="*/ 3 h 684"/>
                <a:gd name="T42" fmla="*/ 229 w 465"/>
                <a:gd name="T43" fmla="*/ 0 h 684"/>
                <a:gd name="T44" fmla="*/ 307 w 465"/>
                <a:gd name="T45" fmla="*/ 6 h 684"/>
                <a:gd name="T46" fmla="*/ 383 w 465"/>
                <a:gd name="T47" fmla="*/ 24 h 684"/>
                <a:gd name="T48" fmla="*/ 430 w 465"/>
                <a:gd name="T49" fmla="*/ 182 h 684"/>
                <a:gd name="T50" fmla="*/ 319 w 465"/>
                <a:gd name="T51" fmla="*/ 22 h 684"/>
                <a:gd name="T52" fmla="*/ 254 w 465"/>
                <a:gd name="T53" fmla="*/ 18 h 684"/>
                <a:gd name="T54" fmla="*/ 201 w 465"/>
                <a:gd name="T55" fmla="*/ 25 h 684"/>
                <a:gd name="T56" fmla="*/ 160 w 465"/>
                <a:gd name="T57" fmla="*/ 46 h 684"/>
                <a:gd name="T58" fmla="*/ 131 w 465"/>
                <a:gd name="T59" fmla="*/ 77 h 684"/>
                <a:gd name="T60" fmla="*/ 118 w 465"/>
                <a:gd name="T61" fmla="*/ 120 h 684"/>
                <a:gd name="T62" fmla="*/ 118 w 465"/>
                <a:gd name="T63" fmla="*/ 149 h 684"/>
                <a:gd name="T64" fmla="*/ 133 w 465"/>
                <a:gd name="T65" fmla="*/ 186 h 684"/>
                <a:gd name="T66" fmla="*/ 160 w 465"/>
                <a:gd name="T67" fmla="*/ 216 h 684"/>
                <a:gd name="T68" fmla="*/ 227 w 465"/>
                <a:gd name="T69" fmla="*/ 254 h 684"/>
                <a:gd name="T70" fmla="*/ 355 w 465"/>
                <a:gd name="T71" fmla="*/ 315 h 684"/>
                <a:gd name="T72" fmla="*/ 397 w 465"/>
                <a:gd name="T73" fmla="*/ 344 h 684"/>
                <a:gd name="T74" fmla="*/ 433 w 465"/>
                <a:gd name="T75" fmla="*/ 381 h 684"/>
                <a:gd name="T76" fmla="*/ 457 w 465"/>
                <a:gd name="T77" fmla="*/ 427 h 684"/>
                <a:gd name="T78" fmla="*/ 465 w 465"/>
                <a:gd name="T79" fmla="*/ 485 h 684"/>
                <a:gd name="T80" fmla="*/ 461 w 465"/>
                <a:gd name="T81" fmla="*/ 529 h 684"/>
                <a:gd name="T82" fmla="*/ 436 w 465"/>
                <a:gd name="T83" fmla="*/ 587 h 684"/>
                <a:gd name="T84" fmla="*/ 390 w 465"/>
                <a:gd name="T85" fmla="*/ 632 h 684"/>
                <a:gd name="T86" fmla="*/ 349 w 465"/>
                <a:gd name="T87" fmla="*/ 654 h 684"/>
                <a:gd name="T88" fmla="*/ 279 w 465"/>
                <a:gd name="T89" fmla="*/ 677 h 684"/>
                <a:gd name="T90" fmla="*/ 198 w 465"/>
                <a:gd name="T91" fmla="*/ 684 h 684"/>
                <a:gd name="T92" fmla="*/ 149 w 465"/>
                <a:gd name="T93" fmla="*/ 681 h 684"/>
                <a:gd name="T94" fmla="*/ 75 w 465"/>
                <a:gd name="T95" fmla="*/ 665 h 684"/>
                <a:gd name="T96" fmla="*/ 0 w 465"/>
                <a:gd name="T97"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 h="684">
                  <a:moveTo>
                    <a:pt x="0" y="485"/>
                  </a:moveTo>
                  <a:lnTo>
                    <a:pt x="9" y="485"/>
                  </a:lnTo>
                  <a:lnTo>
                    <a:pt x="112" y="662"/>
                  </a:lnTo>
                  <a:lnTo>
                    <a:pt x="112" y="662"/>
                  </a:lnTo>
                  <a:lnTo>
                    <a:pt x="137" y="665"/>
                  </a:lnTo>
                  <a:lnTo>
                    <a:pt x="161" y="666"/>
                  </a:lnTo>
                  <a:lnTo>
                    <a:pt x="185" y="668"/>
                  </a:lnTo>
                  <a:lnTo>
                    <a:pt x="205" y="666"/>
                  </a:lnTo>
                  <a:lnTo>
                    <a:pt x="226" y="663"/>
                  </a:lnTo>
                  <a:lnTo>
                    <a:pt x="245" y="659"/>
                  </a:lnTo>
                  <a:lnTo>
                    <a:pt x="263" y="652"/>
                  </a:lnTo>
                  <a:lnTo>
                    <a:pt x="281" y="644"/>
                  </a:lnTo>
                  <a:lnTo>
                    <a:pt x="281" y="644"/>
                  </a:lnTo>
                  <a:lnTo>
                    <a:pt x="295" y="635"/>
                  </a:lnTo>
                  <a:lnTo>
                    <a:pt x="309" y="625"/>
                  </a:lnTo>
                  <a:lnTo>
                    <a:pt x="321" y="613"/>
                  </a:lnTo>
                  <a:lnTo>
                    <a:pt x="329" y="600"/>
                  </a:lnTo>
                  <a:lnTo>
                    <a:pt x="337" y="587"/>
                  </a:lnTo>
                  <a:lnTo>
                    <a:pt x="341" y="572"/>
                  </a:lnTo>
                  <a:lnTo>
                    <a:pt x="344" y="556"/>
                  </a:lnTo>
                  <a:lnTo>
                    <a:pt x="346" y="538"/>
                  </a:lnTo>
                  <a:lnTo>
                    <a:pt x="346" y="538"/>
                  </a:lnTo>
                  <a:lnTo>
                    <a:pt x="344" y="525"/>
                  </a:lnTo>
                  <a:lnTo>
                    <a:pt x="341" y="511"/>
                  </a:lnTo>
                  <a:lnTo>
                    <a:pt x="337" y="499"/>
                  </a:lnTo>
                  <a:lnTo>
                    <a:pt x="331" y="489"/>
                  </a:lnTo>
                  <a:lnTo>
                    <a:pt x="324" y="479"/>
                  </a:lnTo>
                  <a:lnTo>
                    <a:pt x="315" y="468"/>
                  </a:lnTo>
                  <a:lnTo>
                    <a:pt x="303" y="460"/>
                  </a:lnTo>
                  <a:lnTo>
                    <a:pt x="293" y="452"/>
                  </a:lnTo>
                  <a:lnTo>
                    <a:pt x="266" y="436"/>
                  </a:lnTo>
                  <a:lnTo>
                    <a:pt x="236" y="421"/>
                  </a:lnTo>
                  <a:lnTo>
                    <a:pt x="173" y="393"/>
                  </a:lnTo>
                  <a:lnTo>
                    <a:pt x="140" y="377"/>
                  </a:lnTo>
                  <a:lnTo>
                    <a:pt x="109" y="361"/>
                  </a:lnTo>
                  <a:lnTo>
                    <a:pt x="94" y="350"/>
                  </a:lnTo>
                  <a:lnTo>
                    <a:pt x="80" y="341"/>
                  </a:lnTo>
                  <a:lnTo>
                    <a:pt x="66" y="331"/>
                  </a:lnTo>
                  <a:lnTo>
                    <a:pt x="55" y="319"/>
                  </a:lnTo>
                  <a:lnTo>
                    <a:pt x="43" y="306"/>
                  </a:lnTo>
                  <a:lnTo>
                    <a:pt x="32" y="293"/>
                  </a:lnTo>
                  <a:lnTo>
                    <a:pt x="24" y="279"/>
                  </a:lnTo>
                  <a:lnTo>
                    <a:pt x="15" y="263"/>
                  </a:lnTo>
                  <a:lnTo>
                    <a:pt x="9" y="247"/>
                  </a:lnTo>
                  <a:lnTo>
                    <a:pt x="4" y="229"/>
                  </a:lnTo>
                  <a:lnTo>
                    <a:pt x="1" y="210"/>
                  </a:lnTo>
                  <a:lnTo>
                    <a:pt x="0" y="189"/>
                  </a:lnTo>
                  <a:lnTo>
                    <a:pt x="0" y="189"/>
                  </a:lnTo>
                  <a:lnTo>
                    <a:pt x="1" y="169"/>
                  </a:lnTo>
                  <a:lnTo>
                    <a:pt x="4" y="148"/>
                  </a:lnTo>
                  <a:lnTo>
                    <a:pt x="9" y="130"/>
                  </a:lnTo>
                  <a:lnTo>
                    <a:pt x="16" y="112"/>
                  </a:lnTo>
                  <a:lnTo>
                    <a:pt x="25" y="96"/>
                  </a:lnTo>
                  <a:lnTo>
                    <a:pt x="35" y="80"/>
                  </a:lnTo>
                  <a:lnTo>
                    <a:pt x="47" y="67"/>
                  </a:lnTo>
                  <a:lnTo>
                    <a:pt x="62" y="52"/>
                  </a:lnTo>
                  <a:lnTo>
                    <a:pt x="62" y="52"/>
                  </a:lnTo>
                  <a:lnTo>
                    <a:pt x="78" y="40"/>
                  </a:lnTo>
                  <a:lnTo>
                    <a:pt x="96" y="30"/>
                  </a:lnTo>
                  <a:lnTo>
                    <a:pt x="115" y="21"/>
                  </a:lnTo>
                  <a:lnTo>
                    <a:pt x="136" y="14"/>
                  </a:lnTo>
                  <a:lnTo>
                    <a:pt x="157" y="8"/>
                  </a:lnTo>
                  <a:lnTo>
                    <a:pt x="179" y="3"/>
                  </a:lnTo>
                  <a:lnTo>
                    <a:pt x="204" y="2"/>
                  </a:lnTo>
                  <a:lnTo>
                    <a:pt x="229" y="0"/>
                  </a:lnTo>
                  <a:lnTo>
                    <a:pt x="229" y="0"/>
                  </a:lnTo>
                  <a:lnTo>
                    <a:pt x="256" y="2"/>
                  </a:lnTo>
                  <a:lnTo>
                    <a:pt x="281" y="3"/>
                  </a:lnTo>
                  <a:lnTo>
                    <a:pt x="307" y="6"/>
                  </a:lnTo>
                  <a:lnTo>
                    <a:pt x="332" y="11"/>
                  </a:lnTo>
                  <a:lnTo>
                    <a:pt x="358" y="17"/>
                  </a:lnTo>
                  <a:lnTo>
                    <a:pt x="383" y="24"/>
                  </a:lnTo>
                  <a:lnTo>
                    <a:pt x="406" y="33"/>
                  </a:lnTo>
                  <a:lnTo>
                    <a:pt x="430" y="43"/>
                  </a:lnTo>
                  <a:lnTo>
                    <a:pt x="430" y="182"/>
                  </a:lnTo>
                  <a:lnTo>
                    <a:pt x="421" y="182"/>
                  </a:lnTo>
                  <a:lnTo>
                    <a:pt x="319" y="22"/>
                  </a:lnTo>
                  <a:lnTo>
                    <a:pt x="319" y="22"/>
                  </a:lnTo>
                  <a:lnTo>
                    <a:pt x="297" y="19"/>
                  </a:lnTo>
                  <a:lnTo>
                    <a:pt x="275" y="18"/>
                  </a:lnTo>
                  <a:lnTo>
                    <a:pt x="254" y="18"/>
                  </a:lnTo>
                  <a:lnTo>
                    <a:pt x="235" y="19"/>
                  </a:lnTo>
                  <a:lnTo>
                    <a:pt x="217" y="21"/>
                  </a:lnTo>
                  <a:lnTo>
                    <a:pt x="201" y="25"/>
                  </a:lnTo>
                  <a:lnTo>
                    <a:pt x="185" y="31"/>
                  </a:lnTo>
                  <a:lnTo>
                    <a:pt x="171" y="37"/>
                  </a:lnTo>
                  <a:lnTo>
                    <a:pt x="160" y="46"/>
                  </a:lnTo>
                  <a:lnTo>
                    <a:pt x="148" y="55"/>
                  </a:lnTo>
                  <a:lnTo>
                    <a:pt x="139" y="65"/>
                  </a:lnTo>
                  <a:lnTo>
                    <a:pt x="131" y="77"/>
                  </a:lnTo>
                  <a:lnTo>
                    <a:pt x="126" y="90"/>
                  </a:lnTo>
                  <a:lnTo>
                    <a:pt x="121" y="104"/>
                  </a:lnTo>
                  <a:lnTo>
                    <a:pt x="118" y="120"/>
                  </a:lnTo>
                  <a:lnTo>
                    <a:pt x="118" y="136"/>
                  </a:lnTo>
                  <a:lnTo>
                    <a:pt x="118" y="136"/>
                  </a:lnTo>
                  <a:lnTo>
                    <a:pt x="118" y="149"/>
                  </a:lnTo>
                  <a:lnTo>
                    <a:pt x="121" y="163"/>
                  </a:lnTo>
                  <a:lnTo>
                    <a:pt x="126" y="175"/>
                  </a:lnTo>
                  <a:lnTo>
                    <a:pt x="133" y="186"/>
                  </a:lnTo>
                  <a:lnTo>
                    <a:pt x="140" y="197"/>
                  </a:lnTo>
                  <a:lnTo>
                    <a:pt x="149" y="206"/>
                  </a:lnTo>
                  <a:lnTo>
                    <a:pt x="160" y="216"/>
                  </a:lnTo>
                  <a:lnTo>
                    <a:pt x="171" y="223"/>
                  </a:lnTo>
                  <a:lnTo>
                    <a:pt x="198" y="239"/>
                  </a:lnTo>
                  <a:lnTo>
                    <a:pt x="227" y="254"/>
                  </a:lnTo>
                  <a:lnTo>
                    <a:pt x="291" y="282"/>
                  </a:lnTo>
                  <a:lnTo>
                    <a:pt x="324" y="297"/>
                  </a:lnTo>
                  <a:lnTo>
                    <a:pt x="355" y="315"/>
                  </a:lnTo>
                  <a:lnTo>
                    <a:pt x="371" y="324"/>
                  </a:lnTo>
                  <a:lnTo>
                    <a:pt x="384" y="334"/>
                  </a:lnTo>
                  <a:lnTo>
                    <a:pt x="397" y="344"/>
                  </a:lnTo>
                  <a:lnTo>
                    <a:pt x="411" y="355"/>
                  </a:lnTo>
                  <a:lnTo>
                    <a:pt x="423" y="368"/>
                  </a:lnTo>
                  <a:lnTo>
                    <a:pt x="433" y="381"/>
                  </a:lnTo>
                  <a:lnTo>
                    <a:pt x="442" y="395"/>
                  </a:lnTo>
                  <a:lnTo>
                    <a:pt x="451" y="411"/>
                  </a:lnTo>
                  <a:lnTo>
                    <a:pt x="457" y="427"/>
                  </a:lnTo>
                  <a:lnTo>
                    <a:pt x="461" y="445"/>
                  </a:lnTo>
                  <a:lnTo>
                    <a:pt x="464" y="464"/>
                  </a:lnTo>
                  <a:lnTo>
                    <a:pt x="465" y="485"/>
                  </a:lnTo>
                  <a:lnTo>
                    <a:pt x="465" y="485"/>
                  </a:lnTo>
                  <a:lnTo>
                    <a:pt x="464" y="508"/>
                  </a:lnTo>
                  <a:lnTo>
                    <a:pt x="461" y="529"/>
                  </a:lnTo>
                  <a:lnTo>
                    <a:pt x="455" y="550"/>
                  </a:lnTo>
                  <a:lnTo>
                    <a:pt x="446" y="569"/>
                  </a:lnTo>
                  <a:lnTo>
                    <a:pt x="436" y="587"/>
                  </a:lnTo>
                  <a:lnTo>
                    <a:pt x="423" y="603"/>
                  </a:lnTo>
                  <a:lnTo>
                    <a:pt x="408" y="619"/>
                  </a:lnTo>
                  <a:lnTo>
                    <a:pt x="390" y="632"/>
                  </a:lnTo>
                  <a:lnTo>
                    <a:pt x="390" y="632"/>
                  </a:lnTo>
                  <a:lnTo>
                    <a:pt x="371" y="644"/>
                  </a:lnTo>
                  <a:lnTo>
                    <a:pt x="349" y="654"/>
                  </a:lnTo>
                  <a:lnTo>
                    <a:pt x="327" y="663"/>
                  </a:lnTo>
                  <a:lnTo>
                    <a:pt x="304" y="671"/>
                  </a:lnTo>
                  <a:lnTo>
                    <a:pt x="279" y="677"/>
                  </a:lnTo>
                  <a:lnTo>
                    <a:pt x="253" y="681"/>
                  </a:lnTo>
                  <a:lnTo>
                    <a:pt x="226" y="684"/>
                  </a:lnTo>
                  <a:lnTo>
                    <a:pt x="198" y="684"/>
                  </a:lnTo>
                  <a:lnTo>
                    <a:pt x="198" y="684"/>
                  </a:lnTo>
                  <a:lnTo>
                    <a:pt x="173" y="684"/>
                  </a:lnTo>
                  <a:lnTo>
                    <a:pt x="149" y="681"/>
                  </a:lnTo>
                  <a:lnTo>
                    <a:pt x="126" y="678"/>
                  </a:lnTo>
                  <a:lnTo>
                    <a:pt x="100" y="672"/>
                  </a:lnTo>
                  <a:lnTo>
                    <a:pt x="75" y="665"/>
                  </a:lnTo>
                  <a:lnTo>
                    <a:pt x="50" y="657"/>
                  </a:lnTo>
                  <a:lnTo>
                    <a:pt x="25" y="647"/>
                  </a:lnTo>
                  <a:lnTo>
                    <a:pt x="0" y="635"/>
                  </a:lnTo>
                  <a:lnTo>
                    <a:pt x="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14">
              <a:extLst>
                <a:ext uri="{FF2B5EF4-FFF2-40B4-BE49-F238E27FC236}">
                  <a16:creationId xmlns:a16="http://schemas.microsoft.com/office/drawing/2014/main" id="{38681242-CF23-4398-9B9C-7478BAA109FC}"/>
                </a:ext>
              </a:extLst>
            </p:cNvPr>
            <p:cNvSpPr>
              <a:spLocks/>
            </p:cNvSpPr>
            <p:nvPr userDrawn="1"/>
          </p:nvSpPr>
          <p:spPr bwMode="auto">
            <a:xfrm>
              <a:off x="4351" y="2475"/>
              <a:ext cx="413" cy="495"/>
            </a:xfrm>
            <a:custGeom>
              <a:avLst/>
              <a:gdLst>
                <a:gd name="T0" fmla="*/ 290 w 413"/>
                <a:gd name="T1" fmla="*/ 443 h 495"/>
                <a:gd name="T2" fmla="*/ 349 w 413"/>
                <a:gd name="T3" fmla="*/ 437 h 495"/>
                <a:gd name="T4" fmla="*/ 410 w 413"/>
                <a:gd name="T5" fmla="*/ 420 h 495"/>
                <a:gd name="T6" fmla="*/ 413 w 413"/>
                <a:gd name="T7" fmla="*/ 427 h 495"/>
                <a:gd name="T8" fmla="*/ 376 w 413"/>
                <a:gd name="T9" fmla="*/ 457 h 495"/>
                <a:gd name="T10" fmla="*/ 334 w 413"/>
                <a:gd name="T11" fmla="*/ 479 h 495"/>
                <a:gd name="T12" fmla="*/ 290 w 413"/>
                <a:gd name="T13" fmla="*/ 491 h 495"/>
                <a:gd name="T14" fmla="*/ 243 w 413"/>
                <a:gd name="T15" fmla="*/ 495 h 495"/>
                <a:gd name="T16" fmla="*/ 218 w 413"/>
                <a:gd name="T17" fmla="*/ 494 h 495"/>
                <a:gd name="T18" fmla="*/ 172 w 413"/>
                <a:gd name="T19" fmla="*/ 486 h 495"/>
                <a:gd name="T20" fmla="*/ 129 w 413"/>
                <a:gd name="T21" fmla="*/ 468 h 495"/>
                <a:gd name="T22" fmla="*/ 89 w 413"/>
                <a:gd name="T23" fmla="*/ 445 h 495"/>
                <a:gd name="T24" fmla="*/ 71 w 413"/>
                <a:gd name="T25" fmla="*/ 429 h 495"/>
                <a:gd name="T26" fmla="*/ 40 w 413"/>
                <a:gd name="T27" fmla="*/ 393 h 495"/>
                <a:gd name="T28" fmla="*/ 18 w 413"/>
                <a:gd name="T29" fmla="*/ 350 h 495"/>
                <a:gd name="T30" fmla="*/ 5 w 413"/>
                <a:gd name="T31" fmla="*/ 302 h 495"/>
                <a:gd name="T32" fmla="*/ 0 w 413"/>
                <a:gd name="T33" fmla="*/ 247 h 495"/>
                <a:gd name="T34" fmla="*/ 2 w 413"/>
                <a:gd name="T35" fmla="*/ 222 h 495"/>
                <a:gd name="T36" fmla="*/ 11 w 413"/>
                <a:gd name="T37" fmla="*/ 173 h 495"/>
                <a:gd name="T38" fmla="*/ 30 w 413"/>
                <a:gd name="T39" fmla="*/ 129 h 495"/>
                <a:gd name="T40" fmla="*/ 57 w 413"/>
                <a:gd name="T41" fmla="*/ 89 h 495"/>
                <a:gd name="T42" fmla="*/ 73 w 413"/>
                <a:gd name="T43" fmla="*/ 70 h 495"/>
                <a:gd name="T44" fmla="*/ 111 w 413"/>
                <a:gd name="T45" fmla="*/ 39 h 495"/>
                <a:gd name="T46" fmla="*/ 156 w 413"/>
                <a:gd name="T47" fmla="*/ 17 h 495"/>
                <a:gd name="T48" fmla="*/ 206 w 413"/>
                <a:gd name="T49" fmla="*/ 5 h 495"/>
                <a:gd name="T50" fmla="*/ 262 w 413"/>
                <a:gd name="T51" fmla="*/ 0 h 495"/>
                <a:gd name="T52" fmla="*/ 296 w 413"/>
                <a:gd name="T53" fmla="*/ 2 h 495"/>
                <a:gd name="T54" fmla="*/ 364 w 413"/>
                <a:gd name="T55" fmla="*/ 14 h 495"/>
                <a:gd name="T56" fmla="*/ 397 w 413"/>
                <a:gd name="T57" fmla="*/ 170 h 495"/>
                <a:gd name="T58" fmla="*/ 302 w 413"/>
                <a:gd name="T59" fmla="*/ 15 h 495"/>
                <a:gd name="T60" fmla="*/ 287 w 413"/>
                <a:gd name="T61" fmla="*/ 15 h 495"/>
                <a:gd name="T62" fmla="*/ 259 w 413"/>
                <a:gd name="T63" fmla="*/ 19 h 495"/>
                <a:gd name="T64" fmla="*/ 232 w 413"/>
                <a:gd name="T65" fmla="*/ 28 h 495"/>
                <a:gd name="T66" fmla="*/ 207 w 413"/>
                <a:gd name="T67" fmla="*/ 45 h 495"/>
                <a:gd name="T68" fmla="*/ 194 w 413"/>
                <a:gd name="T69" fmla="*/ 55 h 495"/>
                <a:gd name="T70" fmla="*/ 172 w 413"/>
                <a:gd name="T71" fmla="*/ 84 h 495"/>
                <a:gd name="T72" fmla="*/ 154 w 413"/>
                <a:gd name="T73" fmla="*/ 123 h 495"/>
                <a:gd name="T74" fmla="*/ 144 w 413"/>
                <a:gd name="T75" fmla="*/ 173 h 495"/>
                <a:gd name="T76" fmla="*/ 139 w 413"/>
                <a:gd name="T77" fmla="*/ 232 h 495"/>
                <a:gd name="T78" fmla="*/ 141 w 413"/>
                <a:gd name="T79" fmla="*/ 259 h 495"/>
                <a:gd name="T80" fmla="*/ 147 w 413"/>
                <a:gd name="T81" fmla="*/ 304 h 495"/>
                <a:gd name="T82" fmla="*/ 157 w 413"/>
                <a:gd name="T83" fmla="*/ 344 h 495"/>
                <a:gd name="T84" fmla="*/ 172 w 413"/>
                <a:gd name="T85" fmla="*/ 377 h 495"/>
                <a:gd name="T86" fmla="*/ 193 w 413"/>
                <a:gd name="T87" fmla="*/ 403 h 495"/>
                <a:gd name="T88" fmla="*/ 216 w 413"/>
                <a:gd name="T89" fmla="*/ 423 h 495"/>
                <a:gd name="T90" fmla="*/ 243 w 413"/>
                <a:gd name="T91" fmla="*/ 436 h 495"/>
                <a:gd name="T92" fmla="*/ 274 w 413"/>
                <a:gd name="T93" fmla="*/ 443 h 495"/>
                <a:gd name="T94" fmla="*/ 290 w 413"/>
                <a:gd name="T95" fmla="*/ 443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95">
                  <a:moveTo>
                    <a:pt x="290" y="443"/>
                  </a:moveTo>
                  <a:lnTo>
                    <a:pt x="290" y="443"/>
                  </a:lnTo>
                  <a:lnTo>
                    <a:pt x="320" y="442"/>
                  </a:lnTo>
                  <a:lnTo>
                    <a:pt x="349" y="437"/>
                  </a:lnTo>
                  <a:lnTo>
                    <a:pt x="379" y="430"/>
                  </a:lnTo>
                  <a:lnTo>
                    <a:pt x="410" y="420"/>
                  </a:lnTo>
                  <a:lnTo>
                    <a:pt x="413" y="427"/>
                  </a:lnTo>
                  <a:lnTo>
                    <a:pt x="413" y="427"/>
                  </a:lnTo>
                  <a:lnTo>
                    <a:pt x="395" y="443"/>
                  </a:lnTo>
                  <a:lnTo>
                    <a:pt x="376" y="457"/>
                  </a:lnTo>
                  <a:lnTo>
                    <a:pt x="355" y="468"/>
                  </a:lnTo>
                  <a:lnTo>
                    <a:pt x="334" y="479"/>
                  </a:lnTo>
                  <a:lnTo>
                    <a:pt x="314" y="486"/>
                  </a:lnTo>
                  <a:lnTo>
                    <a:pt x="290" y="491"/>
                  </a:lnTo>
                  <a:lnTo>
                    <a:pt x="266" y="494"/>
                  </a:lnTo>
                  <a:lnTo>
                    <a:pt x="243" y="495"/>
                  </a:lnTo>
                  <a:lnTo>
                    <a:pt x="243" y="495"/>
                  </a:lnTo>
                  <a:lnTo>
                    <a:pt x="218" y="494"/>
                  </a:lnTo>
                  <a:lnTo>
                    <a:pt x="194" y="491"/>
                  </a:lnTo>
                  <a:lnTo>
                    <a:pt x="172" y="486"/>
                  </a:lnTo>
                  <a:lnTo>
                    <a:pt x="150" y="479"/>
                  </a:lnTo>
                  <a:lnTo>
                    <a:pt x="129" y="468"/>
                  </a:lnTo>
                  <a:lnTo>
                    <a:pt x="108" y="458"/>
                  </a:lnTo>
                  <a:lnTo>
                    <a:pt x="89" y="445"/>
                  </a:lnTo>
                  <a:lnTo>
                    <a:pt x="71" y="429"/>
                  </a:lnTo>
                  <a:lnTo>
                    <a:pt x="71" y="429"/>
                  </a:lnTo>
                  <a:lnTo>
                    <a:pt x="55" y="412"/>
                  </a:lnTo>
                  <a:lnTo>
                    <a:pt x="40" y="393"/>
                  </a:lnTo>
                  <a:lnTo>
                    <a:pt x="28" y="372"/>
                  </a:lnTo>
                  <a:lnTo>
                    <a:pt x="18" y="350"/>
                  </a:lnTo>
                  <a:lnTo>
                    <a:pt x="11" y="327"/>
                  </a:lnTo>
                  <a:lnTo>
                    <a:pt x="5" y="302"/>
                  </a:lnTo>
                  <a:lnTo>
                    <a:pt x="2" y="275"/>
                  </a:lnTo>
                  <a:lnTo>
                    <a:pt x="0" y="247"/>
                  </a:lnTo>
                  <a:lnTo>
                    <a:pt x="0" y="247"/>
                  </a:lnTo>
                  <a:lnTo>
                    <a:pt x="2" y="222"/>
                  </a:lnTo>
                  <a:lnTo>
                    <a:pt x="6" y="197"/>
                  </a:lnTo>
                  <a:lnTo>
                    <a:pt x="11" y="173"/>
                  </a:lnTo>
                  <a:lnTo>
                    <a:pt x="20" y="149"/>
                  </a:lnTo>
                  <a:lnTo>
                    <a:pt x="30" y="129"/>
                  </a:lnTo>
                  <a:lnTo>
                    <a:pt x="42" y="108"/>
                  </a:lnTo>
                  <a:lnTo>
                    <a:pt x="57" y="89"/>
                  </a:lnTo>
                  <a:lnTo>
                    <a:pt x="73" y="70"/>
                  </a:lnTo>
                  <a:lnTo>
                    <a:pt x="73" y="70"/>
                  </a:lnTo>
                  <a:lnTo>
                    <a:pt x="92" y="53"/>
                  </a:lnTo>
                  <a:lnTo>
                    <a:pt x="111" y="39"/>
                  </a:lnTo>
                  <a:lnTo>
                    <a:pt x="133" y="27"/>
                  </a:lnTo>
                  <a:lnTo>
                    <a:pt x="156" y="17"/>
                  </a:lnTo>
                  <a:lnTo>
                    <a:pt x="181" y="9"/>
                  </a:lnTo>
                  <a:lnTo>
                    <a:pt x="206" y="5"/>
                  </a:lnTo>
                  <a:lnTo>
                    <a:pt x="234" y="0"/>
                  </a:lnTo>
                  <a:lnTo>
                    <a:pt x="262" y="0"/>
                  </a:lnTo>
                  <a:lnTo>
                    <a:pt x="262" y="0"/>
                  </a:lnTo>
                  <a:lnTo>
                    <a:pt x="296" y="2"/>
                  </a:lnTo>
                  <a:lnTo>
                    <a:pt x="330" y="6"/>
                  </a:lnTo>
                  <a:lnTo>
                    <a:pt x="364" y="14"/>
                  </a:lnTo>
                  <a:lnTo>
                    <a:pt x="397" y="24"/>
                  </a:lnTo>
                  <a:lnTo>
                    <a:pt x="397" y="170"/>
                  </a:lnTo>
                  <a:lnTo>
                    <a:pt x="389" y="170"/>
                  </a:lnTo>
                  <a:lnTo>
                    <a:pt x="302" y="15"/>
                  </a:lnTo>
                  <a:lnTo>
                    <a:pt x="302" y="15"/>
                  </a:lnTo>
                  <a:lnTo>
                    <a:pt x="287" y="15"/>
                  </a:lnTo>
                  <a:lnTo>
                    <a:pt x="272" y="17"/>
                  </a:lnTo>
                  <a:lnTo>
                    <a:pt x="259" y="19"/>
                  </a:lnTo>
                  <a:lnTo>
                    <a:pt x="246" y="22"/>
                  </a:lnTo>
                  <a:lnTo>
                    <a:pt x="232" y="28"/>
                  </a:lnTo>
                  <a:lnTo>
                    <a:pt x="219" y="36"/>
                  </a:lnTo>
                  <a:lnTo>
                    <a:pt x="207" y="45"/>
                  </a:lnTo>
                  <a:lnTo>
                    <a:pt x="194" y="55"/>
                  </a:lnTo>
                  <a:lnTo>
                    <a:pt x="194" y="55"/>
                  </a:lnTo>
                  <a:lnTo>
                    <a:pt x="182" y="68"/>
                  </a:lnTo>
                  <a:lnTo>
                    <a:pt x="172" y="84"/>
                  </a:lnTo>
                  <a:lnTo>
                    <a:pt x="163" y="102"/>
                  </a:lnTo>
                  <a:lnTo>
                    <a:pt x="154" y="123"/>
                  </a:lnTo>
                  <a:lnTo>
                    <a:pt x="148" y="146"/>
                  </a:lnTo>
                  <a:lnTo>
                    <a:pt x="144" y="173"/>
                  </a:lnTo>
                  <a:lnTo>
                    <a:pt x="141" y="201"/>
                  </a:lnTo>
                  <a:lnTo>
                    <a:pt x="139" y="232"/>
                  </a:lnTo>
                  <a:lnTo>
                    <a:pt x="139" y="232"/>
                  </a:lnTo>
                  <a:lnTo>
                    <a:pt x="141" y="259"/>
                  </a:lnTo>
                  <a:lnTo>
                    <a:pt x="142" y="282"/>
                  </a:lnTo>
                  <a:lnTo>
                    <a:pt x="147" y="304"/>
                  </a:lnTo>
                  <a:lnTo>
                    <a:pt x="151" y="325"/>
                  </a:lnTo>
                  <a:lnTo>
                    <a:pt x="157" y="344"/>
                  </a:lnTo>
                  <a:lnTo>
                    <a:pt x="164" y="361"/>
                  </a:lnTo>
                  <a:lnTo>
                    <a:pt x="172" y="377"/>
                  </a:lnTo>
                  <a:lnTo>
                    <a:pt x="181" y="392"/>
                  </a:lnTo>
                  <a:lnTo>
                    <a:pt x="193" y="403"/>
                  </a:lnTo>
                  <a:lnTo>
                    <a:pt x="203" y="414"/>
                  </a:lnTo>
                  <a:lnTo>
                    <a:pt x="216" y="423"/>
                  </a:lnTo>
                  <a:lnTo>
                    <a:pt x="230" y="430"/>
                  </a:lnTo>
                  <a:lnTo>
                    <a:pt x="243" y="436"/>
                  </a:lnTo>
                  <a:lnTo>
                    <a:pt x="258" y="440"/>
                  </a:lnTo>
                  <a:lnTo>
                    <a:pt x="274" y="443"/>
                  </a:lnTo>
                  <a:lnTo>
                    <a:pt x="290" y="443"/>
                  </a:lnTo>
                  <a:lnTo>
                    <a:pt x="29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15">
              <a:extLst>
                <a:ext uri="{FF2B5EF4-FFF2-40B4-BE49-F238E27FC236}">
                  <a16:creationId xmlns:a16="http://schemas.microsoft.com/office/drawing/2014/main" id="{6F191C4C-2B2C-4D27-92DC-11DC83DFC956}"/>
                </a:ext>
              </a:extLst>
            </p:cNvPr>
            <p:cNvSpPr>
              <a:spLocks/>
            </p:cNvSpPr>
            <p:nvPr userDrawn="1"/>
          </p:nvSpPr>
          <p:spPr bwMode="auto">
            <a:xfrm>
              <a:off x="4798" y="2202"/>
              <a:ext cx="567" cy="758"/>
            </a:xfrm>
            <a:custGeom>
              <a:avLst/>
              <a:gdLst>
                <a:gd name="T0" fmla="*/ 199 w 567"/>
                <a:gd name="T1" fmla="*/ 343 h 758"/>
                <a:gd name="T2" fmla="*/ 217 w 567"/>
                <a:gd name="T3" fmla="*/ 326 h 758"/>
                <a:gd name="T4" fmla="*/ 253 w 567"/>
                <a:gd name="T5" fmla="*/ 300 h 758"/>
                <a:gd name="T6" fmla="*/ 292 w 567"/>
                <a:gd name="T7" fmla="*/ 282 h 758"/>
                <a:gd name="T8" fmla="*/ 335 w 567"/>
                <a:gd name="T9" fmla="*/ 273 h 758"/>
                <a:gd name="T10" fmla="*/ 357 w 567"/>
                <a:gd name="T11" fmla="*/ 273 h 758"/>
                <a:gd name="T12" fmla="*/ 387 w 567"/>
                <a:gd name="T13" fmla="*/ 275 h 758"/>
                <a:gd name="T14" fmla="*/ 415 w 567"/>
                <a:gd name="T15" fmla="*/ 282 h 758"/>
                <a:gd name="T16" fmla="*/ 439 w 567"/>
                <a:gd name="T17" fmla="*/ 292 h 758"/>
                <a:gd name="T18" fmla="*/ 459 w 567"/>
                <a:gd name="T19" fmla="*/ 309 h 758"/>
                <a:gd name="T20" fmla="*/ 477 w 567"/>
                <a:gd name="T21" fmla="*/ 331 h 758"/>
                <a:gd name="T22" fmla="*/ 489 w 567"/>
                <a:gd name="T23" fmla="*/ 357 h 758"/>
                <a:gd name="T24" fmla="*/ 498 w 567"/>
                <a:gd name="T25" fmla="*/ 390 h 758"/>
                <a:gd name="T26" fmla="*/ 501 w 567"/>
                <a:gd name="T27" fmla="*/ 430 h 758"/>
                <a:gd name="T28" fmla="*/ 567 w 567"/>
                <a:gd name="T29" fmla="*/ 749 h 758"/>
                <a:gd name="T30" fmla="*/ 309 w 567"/>
                <a:gd name="T31" fmla="*/ 758 h 758"/>
                <a:gd name="T32" fmla="*/ 371 w 567"/>
                <a:gd name="T33" fmla="*/ 725 h 758"/>
                <a:gd name="T34" fmla="*/ 371 w 567"/>
                <a:gd name="T35" fmla="*/ 406 h 758"/>
                <a:gd name="T36" fmla="*/ 366 w 567"/>
                <a:gd name="T37" fmla="*/ 369 h 758"/>
                <a:gd name="T38" fmla="*/ 353 w 567"/>
                <a:gd name="T39" fmla="*/ 343 h 758"/>
                <a:gd name="T40" fmla="*/ 331 w 567"/>
                <a:gd name="T41" fmla="*/ 326 h 758"/>
                <a:gd name="T42" fmla="*/ 301 w 567"/>
                <a:gd name="T43" fmla="*/ 321 h 758"/>
                <a:gd name="T44" fmla="*/ 288 w 567"/>
                <a:gd name="T45" fmla="*/ 322 h 758"/>
                <a:gd name="T46" fmla="*/ 263 w 567"/>
                <a:gd name="T47" fmla="*/ 326 h 758"/>
                <a:gd name="T48" fmla="*/ 236 w 567"/>
                <a:gd name="T49" fmla="*/ 335 h 758"/>
                <a:gd name="T50" fmla="*/ 198 w 567"/>
                <a:gd name="T51" fmla="*/ 356 h 758"/>
                <a:gd name="T52" fmla="*/ 258 w 567"/>
                <a:gd name="T53" fmla="*/ 749 h 758"/>
                <a:gd name="T54" fmla="*/ 0 w 567"/>
                <a:gd name="T55" fmla="*/ 758 h 758"/>
                <a:gd name="T56" fmla="*/ 68 w 567"/>
                <a:gd name="T57" fmla="*/ 725 h 758"/>
                <a:gd name="T58" fmla="*/ 0 w 567"/>
                <a:gd name="T59" fmla="*/ 43 h 758"/>
                <a:gd name="T60" fmla="*/ 192 w 567"/>
                <a:gd name="T61" fmla="*/ 0 h 758"/>
                <a:gd name="T62" fmla="*/ 198 w 567"/>
                <a:gd name="T63" fmla="*/ 343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758">
                  <a:moveTo>
                    <a:pt x="198" y="343"/>
                  </a:moveTo>
                  <a:lnTo>
                    <a:pt x="199" y="343"/>
                  </a:lnTo>
                  <a:lnTo>
                    <a:pt x="199" y="343"/>
                  </a:lnTo>
                  <a:lnTo>
                    <a:pt x="217" y="326"/>
                  </a:lnTo>
                  <a:lnTo>
                    <a:pt x="235" y="312"/>
                  </a:lnTo>
                  <a:lnTo>
                    <a:pt x="253" y="300"/>
                  </a:lnTo>
                  <a:lnTo>
                    <a:pt x="272" y="290"/>
                  </a:lnTo>
                  <a:lnTo>
                    <a:pt x="292" y="282"/>
                  </a:lnTo>
                  <a:lnTo>
                    <a:pt x="313" y="278"/>
                  </a:lnTo>
                  <a:lnTo>
                    <a:pt x="335" y="273"/>
                  </a:lnTo>
                  <a:lnTo>
                    <a:pt x="357" y="273"/>
                  </a:lnTo>
                  <a:lnTo>
                    <a:pt x="357" y="273"/>
                  </a:lnTo>
                  <a:lnTo>
                    <a:pt x="372" y="273"/>
                  </a:lnTo>
                  <a:lnTo>
                    <a:pt x="387" y="275"/>
                  </a:lnTo>
                  <a:lnTo>
                    <a:pt x="402" y="278"/>
                  </a:lnTo>
                  <a:lnTo>
                    <a:pt x="415" y="282"/>
                  </a:lnTo>
                  <a:lnTo>
                    <a:pt x="427" y="287"/>
                  </a:lnTo>
                  <a:lnTo>
                    <a:pt x="439" y="292"/>
                  </a:lnTo>
                  <a:lnTo>
                    <a:pt x="451" y="300"/>
                  </a:lnTo>
                  <a:lnTo>
                    <a:pt x="459" y="309"/>
                  </a:lnTo>
                  <a:lnTo>
                    <a:pt x="468" y="319"/>
                  </a:lnTo>
                  <a:lnTo>
                    <a:pt x="477" y="331"/>
                  </a:lnTo>
                  <a:lnTo>
                    <a:pt x="485" y="344"/>
                  </a:lnTo>
                  <a:lnTo>
                    <a:pt x="489" y="357"/>
                  </a:lnTo>
                  <a:lnTo>
                    <a:pt x="495" y="374"/>
                  </a:lnTo>
                  <a:lnTo>
                    <a:pt x="498" y="390"/>
                  </a:lnTo>
                  <a:lnTo>
                    <a:pt x="499" y="409"/>
                  </a:lnTo>
                  <a:lnTo>
                    <a:pt x="501" y="430"/>
                  </a:lnTo>
                  <a:lnTo>
                    <a:pt x="501" y="725"/>
                  </a:lnTo>
                  <a:lnTo>
                    <a:pt x="567" y="749"/>
                  </a:lnTo>
                  <a:lnTo>
                    <a:pt x="567" y="758"/>
                  </a:lnTo>
                  <a:lnTo>
                    <a:pt x="309" y="758"/>
                  </a:lnTo>
                  <a:lnTo>
                    <a:pt x="309" y="749"/>
                  </a:lnTo>
                  <a:lnTo>
                    <a:pt x="371" y="725"/>
                  </a:lnTo>
                  <a:lnTo>
                    <a:pt x="371" y="406"/>
                  </a:lnTo>
                  <a:lnTo>
                    <a:pt x="371" y="406"/>
                  </a:lnTo>
                  <a:lnTo>
                    <a:pt x="369" y="387"/>
                  </a:lnTo>
                  <a:lnTo>
                    <a:pt x="366" y="369"/>
                  </a:lnTo>
                  <a:lnTo>
                    <a:pt x="360" y="355"/>
                  </a:lnTo>
                  <a:lnTo>
                    <a:pt x="353" y="343"/>
                  </a:lnTo>
                  <a:lnTo>
                    <a:pt x="343" y="334"/>
                  </a:lnTo>
                  <a:lnTo>
                    <a:pt x="331" y="326"/>
                  </a:lnTo>
                  <a:lnTo>
                    <a:pt x="318" y="322"/>
                  </a:lnTo>
                  <a:lnTo>
                    <a:pt x="301" y="321"/>
                  </a:lnTo>
                  <a:lnTo>
                    <a:pt x="301" y="321"/>
                  </a:lnTo>
                  <a:lnTo>
                    <a:pt x="288" y="322"/>
                  </a:lnTo>
                  <a:lnTo>
                    <a:pt x="276" y="323"/>
                  </a:lnTo>
                  <a:lnTo>
                    <a:pt x="263" y="326"/>
                  </a:lnTo>
                  <a:lnTo>
                    <a:pt x="250" y="329"/>
                  </a:lnTo>
                  <a:lnTo>
                    <a:pt x="236" y="335"/>
                  </a:lnTo>
                  <a:lnTo>
                    <a:pt x="224" y="341"/>
                  </a:lnTo>
                  <a:lnTo>
                    <a:pt x="198" y="356"/>
                  </a:lnTo>
                  <a:lnTo>
                    <a:pt x="198" y="725"/>
                  </a:lnTo>
                  <a:lnTo>
                    <a:pt x="258" y="749"/>
                  </a:lnTo>
                  <a:lnTo>
                    <a:pt x="258" y="758"/>
                  </a:lnTo>
                  <a:lnTo>
                    <a:pt x="0" y="758"/>
                  </a:lnTo>
                  <a:lnTo>
                    <a:pt x="0" y="749"/>
                  </a:lnTo>
                  <a:lnTo>
                    <a:pt x="68" y="725"/>
                  </a:lnTo>
                  <a:lnTo>
                    <a:pt x="68" y="64"/>
                  </a:lnTo>
                  <a:lnTo>
                    <a:pt x="0" y="43"/>
                  </a:lnTo>
                  <a:lnTo>
                    <a:pt x="0" y="37"/>
                  </a:lnTo>
                  <a:lnTo>
                    <a:pt x="192" y="0"/>
                  </a:lnTo>
                  <a:lnTo>
                    <a:pt x="198" y="6"/>
                  </a:lnTo>
                  <a:lnTo>
                    <a:pt x="19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16">
              <a:extLst>
                <a:ext uri="{FF2B5EF4-FFF2-40B4-BE49-F238E27FC236}">
                  <a16:creationId xmlns:a16="http://schemas.microsoft.com/office/drawing/2014/main" id="{DB1D5638-8317-4BE6-90D2-07082F2478BC}"/>
                </a:ext>
              </a:extLst>
            </p:cNvPr>
            <p:cNvSpPr>
              <a:spLocks noEditPoints="1"/>
            </p:cNvSpPr>
            <p:nvPr userDrawn="1"/>
          </p:nvSpPr>
          <p:spPr bwMode="auto">
            <a:xfrm>
              <a:off x="5408" y="2475"/>
              <a:ext cx="481" cy="495"/>
            </a:xfrm>
            <a:custGeom>
              <a:avLst/>
              <a:gdLst>
                <a:gd name="T0" fmla="*/ 55 w 481"/>
                <a:gd name="T1" fmla="*/ 411 h 495"/>
                <a:gd name="T2" fmla="*/ 18 w 481"/>
                <a:gd name="T3" fmla="*/ 350 h 495"/>
                <a:gd name="T4" fmla="*/ 2 w 481"/>
                <a:gd name="T5" fmla="*/ 275 h 495"/>
                <a:gd name="T6" fmla="*/ 2 w 481"/>
                <a:gd name="T7" fmla="*/ 219 h 495"/>
                <a:gd name="T8" fmla="*/ 18 w 481"/>
                <a:gd name="T9" fmla="*/ 145 h 495"/>
                <a:gd name="T10" fmla="*/ 55 w 481"/>
                <a:gd name="T11" fmla="*/ 84 h 495"/>
                <a:gd name="T12" fmla="*/ 89 w 481"/>
                <a:gd name="T13" fmla="*/ 50 h 495"/>
                <a:gd name="T14" fmla="*/ 150 w 481"/>
                <a:gd name="T15" fmla="*/ 17 h 495"/>
                <a:gd name="T16" fmla="*/ 217 w 481"/>
                <a:gd name="T17" fmla="*/ 0 h 495"/>
                <a:gd name="T18" fmla="*/ 265 w 481"/>
                <a:gd name="T19" fmla="*/ 0 h 495"/>
                <a:gd name="T20" fmla="*/ 331 w 481"/>
                <a:gd name="T21" fmla="*/ 17 h 495"/>
                <a:gd name="T22" fmla="*/ 390 w 481"/>
                <a:gd name="T23" fmla="*/ 50 h 495"/>
                <a:gd name="T24" fmla="*/ 426 w 481"/>
                <a:gd name="T25" fmla="*/ 84 h 495"/>
                <a:gd name="T26" fmla="*/ 463 w 481"/>
                <a:gd name="T27" fmla="*/ 145 h 495"/>
                <a:gd name="T28" fmla="*/ 479 w 481"/>
                <a:gd name="T29" fmla="*/ 219 h 495"/>
                <a:gd name="T30" fmla="*/ 479 w 481"/>
                <a:gd name="T31" fmla="*/ 275 h 495"/>
                <a:gd name="T32" fmla="*/ 463 w 481"/>
                <a:gd name="T33" fmla="*/ 350 h 495"/>
                <a:gd name="T34" fmla="*/ 426 w 481"/>
                <a:gd name="T35" fmla="*/ 411 h 495"/>
                <a:gd name="T36" fmla="*/ 390 w 481"/>
                <a:gd name="T37" fmla="*/ 445 h 495"/>
                <a:gd name="T38" fmla="*/ 331 w 481"/>
                <a:gd name="T39" fmla="*/ 479 h 495"/>
                <a:gd name="T40" fmla="*/ 265 w 481"/>
                <a:gd name="T41" fmla="*/ 494 h 495"/>
                <a:gd name="T42" fmla="*/ 217 w 481"/>
                <a:gd name="T43" fmla="*/ 494 h 495"/>
                <a:gd name="T44" fmla="*/ 150 w 481"/>
                <a:gd name="T45" fmla="*/ 479 h 495"/>
                <a:gd name="T46" fmla="*/ 89 w 481"/>
                <a:gd name="T47" fmla="*/ 445 h 495"/>
                <a:gd name="T48" fmla="*/ 139 w 481"/>
                <a:gd name="T49" fmla="*/ 247 h 495"/>
                <a:gd name="T50" fmla="*/ 141 w 481"/>
                <a:gd name="T51" fmla="*/ 302 h 495"/>
                <a:gd name="T52" fmla="*/ 150 w 481"/>
                <a:gd name="T53" fmla="*/ 369 h 495"/>
                <a:gd name="T54" fmla="*/ 167 w 481"/>
                <a:gd name="T55" fmla="*/ 421 h 495"/>
                <a:gd name="T56" fmla="*/ 189 w 481"/>
                <a:gd name="T57" fmla="*/ 458 h 495"/>
                <a:gd name="T58" fmla="*/ 219 w 481"/>
                <a:gd name="T59" fmla="*/ 479 h 495"/>
                <a:gd name="T60" fmla="*/ 241 w 481"/>
                <a:gd name="T61" fmla="*/ 482 h 495"/>
                <a:gd name="T62" fmla="*/ 272 w 481"/>
                <a:gd name="T63" fmla="*/ 473 h 495"/>
                <a:gd name="T64" fmla="*/ 299 w 481"/>
                <a:gd name="T65" fmla="*/ 448 h 495"/>
                <a:gd name="T66" fmla="*/ 319 w 481"/>
                <a:gd name="T67" fmla="*/ 406 h 495"/>
                <a:gd name="T68" fmla="*/ 334 w 481"/>
                <a:gd name="T69" fmla="*/ 349 h 495"/>
                <a:gd name="T70" fmla="*/ 342 w 481"/>
                <a:gd name="T71" fmla="*/ 275 h 495"/>
                <a:gd name="T72" fmla="*/ 342 w 481"/>
                <a:gd name="T73" fmla="*/ 220 h 495"/>
                <a:gd name="T74" fmla="*/ 334 w 481"/>
                <a:gd name="T75" fmla="*/ 146 h 495"/>
                <a:gd name="T76" fmla="*/ 319 w 481"/>
                <a:gd name="T77" fmla="*/ 89 h 495"/>
                <a:gd name="T78" fmla="*/ 299 w 481"/>
                <a:gd name="T79" fmla="*/ 48 h 495"/>
                <a:gd name="T80" fmla="*/ 272 w 481"/>
                <a:gd name="T81" fmla="*/ 21 h 495"/>
                <a:gd name="T82" fmla="*/ 241 w 481"/>
                <a:gd name="T83" fmla="*/ 12 h 495"/>
                <a:gd name="T84" fmla="*/ 219 w 481"/>
                <a:gd name="T85" fmla="*/ 17 h 495"/>
                <a:gd name="T86" fmla="*/ 189 w 481"/>
                <a:gd name="T87" fmla="*/ 37 h 495"/>
                <a:gd name="T88" fmla="*/ 167 w 481"/>
                <a:gd name="T89" fmla="*/ 73 h 495"/>
                <a:gd name="T90" fmla="*/ 150 w 481"/>
                <a:gd name="T91" fmla="*/ 126 h 495"/>
                <a:gd name="T92" fmla="*/ 141 w 481"/>
                <a:gd name="T93" fmla="*/ 194 h 495"/>
                <a:gd name="T94" fmla="*/ 139 w 481"/>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495">
                  <a:moveTo>
                    <a:pt x="71" y="429"/>
                  </a:moveTo>
                  <a:lnTo>
                    <a:pt x="71" y="429"/>
                  </a:lnTo>
                  <a:lnTo>
                    <a:pt x="55" y="411"/>
                  </a:lnTo>
                  <a:lnTo>
                    <a:pt x="40" y="393"/>
                  </a:lnTo>
                  <a:lnTo>
                    <a:pt x="28" y="372"/>
                  </a:lnTo>
                  <a:lnTo>
                    <a:pt x="18" y="350"/>
                  </a:lnTo>
                  <a:lnTo>
                    <a:pt x="11" y="327"/>
                  </a:lnTo>
                  <a:lnTo>
                    <a:pt x="5" y="302"/>
                  </a:lnTo>
                  <a:lnTo>
                    <a:pt x="2" y="275"/>
                  </a:lnTo>
                  <a:lnTo>
                    <a:pt x="0" y="247"/>
                  </a:lnTo>
                  <a:lnTo>
                    <a:pt x="0" y="247"/>
                  </a:lnTo>
                  <a:lnTo>
                    <a:pt x="2" y="219"/>
                  </a:lnTo>
                  <a:lnTo>
                    <a:pt x="5" y="194"/>
                  </a:lnTo>
                  <a:lnTo>
                    <a:pt x="11" y="169"/>
                  </a:lnTo>
                  <a:lnTo>
                    <a:pt x="18" y="145"/>
                  </a:lnTo>
                  <a:lnTo>
                    <a:pt x="28" y="123"/>
                  </a:lnTo>
                  <a:lnTo>
                    <a:pt x="40" y="102"/>
                  </a:lnTo>
                  <a:lnTo>
                    <a:pt x="55" y="84"/>
                  </a:lnTo>
                  <a:lnTo>
                    <a:pt x="71" y="67"/>
                  </a:lnTo>
                  <a:lnTo>
                    <a:pt x="71" y="67"/>
                  </a:lnTo>
                  <a:lnTo>
                    <a:pt x="89" y="50"/>
                  </a:lnTo>
                  <a:lnTo>
                    <a:pt x="108" y="37"/>
                  </a:lnTo>
                  <a:lnTo>
                    <a:pt x="129" y="25"/>
                  </a:lnTo>
                  <a:lnTo>
                    <a:pt x="150" y="17"/>
                  </a:lnTo>
                  <a:lnTo>
                    <a:pt x="172" y="9"/>
                  </a:lnTo>
                  <a:lnTo>
                    <a:pt x="194" y="3"/>
                  </a:lnTo>
                  <a:lnTo>
                    <a:pt x="217" y="0"/>
                  </a:lnTo>
                  <a:lnTo>
                    <a:pt x="241" y="0"/>
                  </a:lnTo>
                  <a:lnTo>
                    <a:pt x="241" y="0"/>
                  </a:lnTo>
                  <a:lnTo>
                    <a:pt x="265" y="0"/>
                  </a:lnTo>
                  <a:lnTo>
                    <a:pt x="287" y="3"/>
                  </a:lnTo>
                  <a:lnTo>
                    <a:pt x="309" y="9"/>
                  </a:lnTo>
                  <a:lnTo>
                    <a:pt x="331" y="17"/>
                  </a:lnTo>
                  <a:lnTo>
                    <a:pt x="352" y="25"/>
                  </a:lnTo>
                  <a:lnTo>
                    <a:pt x="371" y="37"/>
                  </a:lnTo>
                  <a:lnTo>
                    <a:pt x="390" y="50"/>
                  </a:lnTo>
                  <a:lnTo>
                    <a:pt x="408" y="67"/>
                  </a:lnTo>
                  <a:lnTo>
                    <a:pt x="408" y="67"/>
                  </a:lnTo>
                  <a:lnTo>
                    <a:pt x="426" y="84"/>
                  </a:lnTo>
                  <a:lnTo>
                    <a:pt x="439" y="102"/>
                  </a:lnTo>
                  <a:lnTo>
                    <a:pt x="453" y="123"/>
                  </a:lnTo>
                  <a:lnTo>
                    <a:pt x="463" y="145"/>
                  </a:lnTo>
                  <a:lnTo>
                    <a:pt x="470" y="169"/>
                  </a:lnTo>
                  <a:lnTo>
                    <a:pt x="476" y="194"/>
                  </a:lnTo>
                  <a:lnTo>
                    <a:pt x="479" y="219"/>
                  </a:lnTo>
                  <a:lnTo>
                    <a:pt x="481" y="247"/>
                  </a:lnTo>
                  <a:lnTo>
                    <a:pt x="481" y="247"/>
                  </a:lnTo>
                  <a:lnTo>
                    <a:pt x="479" y="275"/>
                  </a:lnTo>
                  <a:lnTo>
                    <a:pt x="476" y="302"/>
                  </a:lnTo>
                  <a:lnTo>
                    <a:pt x="470" y="327"/>
                  </a:lnTo>
                  <a:lnTo>
                    <a:pt x="463" y="350"/>
                  </a:lnTo>
                  <a:lnTo>
                    <a:pt x="453" y="372"/>
                  </a:lnTo>
                  <a:lnTo>
                    <a:pt x="439" y="393"/>
                  </a:lnTo>
                  <a:lnTo>
                    <a:pt x="426" y="411"/>
                  </a:lnTo>
                  <a:lnTo>
                    <a:pt x="408" y="429"/>
                  </a:lnTo>
                  <a:lnTo>
                    <a:pt x="408" y="429"/>
                  </a:lnTo>
                  <a:lnTo>
                    <a:pt x="390" y="445"/>
                  </a:lnTo>
                  <a:lnTo>
                    <a:pt x="371" y="458"/>
                  </a:lnTo>
                  <a:lnTo>
                    <a:pt x="352" y="468"/>
                  </a:lnTo>
                  <a:lnTo>
                    <a:pt x="331" y="479"/>
                  </a:lnTo>
                  <a:lnTo>
                    <a:pt x="309" y="486"/>
                  </a:lnTo>
                  <a:lnTo>
                    <a:pt x="287" y="491"/>
                  </a:lnTo>
                  <a:lnTo>
                    <a:pt x="265" y="494"/>
                  </a:lnTo>
                  <a:lnTo>
                    <a:pt x="241" y="495"/>
                  </a:lnTo>
                  <a:lnTo>
                    <a:pt x="241" y="495"/>
                  </a:lnTo>
                  <a:lnTo>
                    <a:pt x="217" y="494"/>
                  </a:lnTo>
                  <a:lnTo>
                    <a:pt x="194" y="491"/>
                  </a:lnTo>
                  <a:lnTo>
                    <a:pt x="172" y="486"/>
                  </a:lnTo>
                  <a:lnTo>
                    <a:pt x="150" y="479"/>
                  </a:lnTo>
                  <a:lnTo>
                    <a:pt x="129" y="468"/>
                  </a:lnTo>
                  <a:lnTo>
                    <a:pt x="108" y="458"/>
                  </a:lnTo>
                  <a:lnTo>
                    <a:pt x="89" y="445"/>
                  </a:lnTo>
                  <a:lnTo>
                    <a:pt x="71" y="429"/>
                  </a:lnTo>
                  <a:lnTo>
                    <a:pt x="71" y="429"/>
                  </a:lnTo>
                  <a:close/>
                  <a:moveTo>
                    <a:pt x="139" y="247"/>
                  </a:moveTo>
                  <a:lnTo>
                    <a:pt x="139" y="247"/>
                  </a:lnTo>
                  <a:lnTo>
                    <a:pt x="139" y="275"/>
                  </a:lnTo>
                  <a:lnTo>
                    <a:pt x="141" y="302"/>
                  </a:lnTo>
                  <a:lnTo>
                    <a:pt x="144" y="325"/>
                  </a:lnTo>
                  <a:lnTo>
                    <a:pt x="147" y="349"/>
                  </a:lnTo>
                  <a:lnTo>
                    <a:pt x="150" y="369"/>
                  </a:lnTo>
                  <a:lnTo>
                    <a:pt x="155" y="389"/>
                  </a:lnTo>
                  <a:lnTo>
                    <a:pt x="160" y="406"/>
                  </a:lnTo>
                  <a:lnTo>
                    <a:pt x="167" y="421"/>
                  </a:lnTo>
                  <a:lnTo>
                    <a:pt x="173" y="436"/>
                  </a:lnTo>
                  <a:lnTo>
                    <a:pt x="181" y="448"/>
                  </a:lnTo>
                  <a:lnTo>
                    <a:pt x="189" y="458"/>
                  </a:lnTo>
                  <a:lnTo>
                    <a:pt x="198" y="467"/>
                  </a:lnTo>
                  <a:lnTo>
                    <a:pt x="209" y="473"/>
                  </a:lnTo>
                  <a:lnTo>
                    <a:pt x="219" y="479"/>
                  </a:lnTo>
                  <a:lnTo>
                    <a:pt x="229" y="482"/>
                  </a:lnTo>
                  <a:lnTo>
                    <a:pt x="241" y="482"/>
                  </a:lnTo>
                  <a:lnTo>
                    <a:pt x="241" y="482"/>
                  </a:lnTo>
                  <a:lnTo>
                    <a:pt x="251" y="482"/>
                  </a:lnTo>
                  <a:lnTo>
                    <a:pt x="262" y="479"/>
                  </a:lnTo>
                  <a:lnTo>
                    <a:pt x="272" y="473"/>
                  </a:lnTo>
                  <a:lnTo>
                    <a:pt x="283" y="467"/>
                  </a:lnTo>
                  <a:lnTo>
                    <a:pt x="291" y="458"/>
                  </a:lnTo>
                  <a:lnTo>
                    <a:pt x="299" y="448"/>
                  </a:lnTo>
                  <a:lnTo>
                    <a:pt x="308" y="436"/>
                  </a:lnTo>
                  <a:lnTo>
                    <a:pt x="314" y="421"/>
                  </a:lnTo>
                  <a:lnTo>
                    <a:pt x="319" y="406"/>
                  </a:lnTo>
                  <a:lnTo>
                    <a:pt x="325" y="389"/>
                  </a:lnTo>
                  <a:lnTo>
                    <a:pt x="330" y="369"/>
                  </a:lnTo>
                  <a:lnTo>
                    <a:pt x="334" y="349"/>
                  </a:lnTo>
                  <a:lnTo>
                    <a:pt x="337" y="325"/>
                  </a:lnTo>
                  <a:lnTo>
                    <a:pt x="340" y="302"/>
                  </a:lnTo>
                  <a:lnTo>
                    <a:pt x="342" y="275"/>
                  </a:lnTo>
                  <a:lnTo>
                    <a:pt x="342" y="247"/>
                  </a:lnTo>
                  <a:lnTo>
                    <a:pt x="342" y="247"/>
                  </a:lnTo>
                  <a:lnTo>
                    <a:pt x="342" y="220"/>
                  </a:lnTo>
                  <a:lnTo>
                    <a:pt x="340" y="194"/>
                  </a:lnTo>
                  <a:lnTo>
                    <a:pt x="337" y="169"/>
                  </a:lnTo>
                  <a:lnTo>
                    <a:pt x="334" y="146"/>
                  </a:lnTo>
                  <a:lnTo>
                    <a:pt x="330" y="126"/>
                  </a:lnTo>
                  <a:lnTo>
                    <a:pt x="325" y="107"/>
                  </a:lnTo>
                  <a:lnTo>
                    <a:pt x="319" y="89"/>
                  </a:lnTo>
                  <a:lnTo>
                    <a:pt x="314" y="73"/>
                  </a:lnTo>
                  <a:lnTo>
                    <a:pt x="308" y="59"/>
                  </a:lnTo>
                  <a:lnTo>
                    <a:pt x="299" y="48"/>
                  </a:lnTo>
                  <a:lnTo>
                    <a:pt x="291" y="37"/>
                  </a:lnTo>
                  <a:lnTo>
                    <a:pt x="283" y="28"/>
                  </a:lnTo>
                  <a:lnTo>
                    <a:pt x="272" y="21"/>
                  </a:lnTo>
                  <a:lnTo>
                    <a:pt x="262" y="17"/>
                  </a:lnTo>
                  <a:lnTo>
                    <a:pt x="251" y="14"/>
                  </a:lnTo>
                  <a:lnTo>
                    <a:pt x="241" y="12"/>
                  </a:lnTo>
                  <a:lnTo>
                    <a:pt x="241" y="12"/>
                  </a:lnTo>
                  <a:lnTo>
                    <a:pt x="229" y="14"/>
                  </a:lnTo>
                  <a:lnTo>
                    <a:pt x="219" y="17"/>
                  </a:lnTo>
                  <a:lnTo>
                    <a:pt x="209" y="21"/>
                  </a:lnTo>
                  <a:lnTo>
                    <a:pt x="198" y="28"/>
                  </a:lnTo>
                  <a:lnTo>
                    <a:pt x="189" y="37"/>
                  </a:lnTo>
                  <a:lnTo>
                    <a:pt x="181" y="48"/>
                  </a:lnTo>
                  <a:lnTo>
                    <a:pt x="173" y="59"/>
                  </a:lnTo>
                  <a:lnTo>
                    <a:pt x="167" y="73"/>
                  </a:lnTo>
                  <a:lnTo>
                    <a:pt x="160" y="89"/>
                  </a:lnTo>
                  <a:lnTo>
                    <a:pt x="155" y="107"/>
                  </a:lnTo>
                  <a:lnTo>
                    <a:pt x="150" y="126"/>
                  </a:lnTo>
                  <a:lnTo>
                    <a:pt x="147" y="146"/>
                  </a:lnTo>
                  <a:lnTo>
                    <a:pt x="144" y="169"/>
                  </a:lnTo>
                  <a:lnTo>
                    <a:pt x="141"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17">
              <a:extLst>
                <a:ext uri="{FF2B5EF4-FFF2-40B4-BE49-F238E27FC236}">
                  <a16:creationId xmlns:a16="http://schemas.microsoft.com/office/drawing/2014/main" id="{583C44C1-D5BD-4A49-86B1-FF76C9B6D349}"/>
                </a:ext>
              </a:extLst>
            </p:cNvPr>
            <p:cNvSpPr>
              <a:spLocks noEditPoints="1"/>
            </p:cNvSpPr>
            <p:nvPr userDrawn="1"/>
          </p:nvSpPr>
          <p:spPr bwMode="auto">
            <a:xfrm>
              <a:off x="5951" y="2475"/>
              <a:ext cx="479" cy="495"/>
            </a:xfrm>
            <a:custGeom>
              <a:avLst/>
              <a:gdLst>
                <a:gd name="T0" fmla="*/ 53 w 479"/>
                <a:gd name="T1" fmla="*/ 411 h 495"/>
                <a:gd name="T2" fmla="*/ 16 w 479"/>
                <a:gd name="T3" fmla="*/ 350 h 495"/>
                <a:gd name="T4" fmla="*/ 0 w 479"/>
                <a:gd name="T5" fmla="*/ 275 h 495"/>
                <a:gd name="T6" fmla="*/ 0 w 479"/>
                <a:gd name="T7" fmla="*/ 219 h 495"/>
                <a:gd name="T8" fmla="*/ 16 w 479"/>
                <a:gd name="T9" fmla="*/ 145 h 495"/>
                <a:gd name="T10" fmla="*/ 53 w 479"/>
                <a:gd name="T11" fmla="*/ 84 h 495"/>
                <a:gd name="T12" fmla="*/ 88 w 479"/>
                <a:gd name="T13" fmla="*/ 50 h 495"/>
                <a:gd name="T14" fmla="*/ 147 w 479"/>
                <a:gd name="T15" fmla="*/ 17 h 495"/>
                <a:gd name="T16" fmla="*/ 215 w 479"/>
                <a:gd name="T17" fmla="*/ 0 h 495"/>
                <a:gd name="T18" fmla="*/ 263 w 479"/>
                <a:gd name="T19" fmla="*/ 0 h 495"/>
                <a:gd name="T20" fmla="*/ 329 w 479"/>
                <a:gd name="T21" fmla="*/ 17 h 495"/>
                <a:gd name="T22" fmla="*/ 388 w 479"/>
                <a:gd name="T23" fmla="*/ 50 h 495"/>
                <a:gd name="T24" fmla="*/ 424 w 479"/>
                <a:gd name="T25" fmla="*/ 84 h 495"/>
                <a:gd name="T26" fmla="*/ 461 w 479"/>
                <a:gd name="T27" fmla="*/ 145 h 495"/>
                <a:gd name="T28" fmla="*/ 479 w 479"/>
                <a:gd name="T29" fmla="*/ 219 h 495"/>
                <a:gd name="T30" fmla="*/ 479 w 479"/>
                <a:gd name="T31" fmla="*/ 275 h 495"/>
                <a:gd name="T32" fmla="*/ 461 w 479"/>
                <a:gd name="T33" fmla="*/ 350 h 495"/>
                <a:gd name="T34" fmla="*/ 424 w 479"/>
                <a:gd name="T35" fmla="*/ 411 h 495"/>
                <a:gd name="T36" fmla="*/ 388 w 479"/>
                <a:gd name="T37" fmla="*/ 445 h 495"/>
                <a:gd name="T38" fmla="*/ 329 w 479"/>
                <a:gd name="T39" fmla="*/ 479 h 495"/>
                <a:gd name="T40" fmla="*/ 263 w 479"/>
                <a:gd name="T41" fmla="*/ 494 h 495"/>
                <a:gd name="T42" fmla="*/ 215 w 479"/>
                <a:gd name="T43" fmla="*/ 494 h 495"/>
                <a:gd name="T44" fmla="*/ 147 w 479"/>
                <a:gd name="T45" fmla="*/ 479 h 495"/>
                <a:gd name="T46" fmla="*/ 88 w 479"/>
                <a:gd name="T47" fmla="*/ 445 h 495"/>
                <a:gd name="T48" fmla="*/ 139 w 479"/>
                <a:gd name="T49" fmla="*/ 247 h 495"/>
                <a:gd name="T50" fmla="*/ 140 w 479"/>
                <a:gd name="T51" fmla="*/ 302 h 495"/>
                <a:gd name="T52" fmla="*/ 149 w 479"/>
                <a:gd name="T53" fmla="*/ 369 h 495"/>
                <a:gd name="T54" fmla="*/ 165 w 479"/>
                <a:gd name="T55" fmla="*/ 421 h 495"/>
                <a:gd name="T56" fmla="*/ 189 w 479"/>
                <a:gd name="T57" fmla="*/ 458 h 495"/>
                <a:gd name="T58" fmla="*/ 217 w 479"/>
                <a:gd name="T59" fmla="*/ 479 h 495"/>
                <a:gd name="T60" fmla="*/ 239 w 479"/>
                <a:gd name="T61" fmla="*/ 482 h 495"/>
                <a:gd name="T62" fmla="*/ 272 w 479"/>
                <a:gd name="T63" fmla="*/ 473 h 495"/>
                <a:gd name="T64" fmla="*/ 298 w 479"/>
                <a:gd name="T65" fmla="*/ 448 h 495"/>
                <a:gd name="T66" fmla="*/ 319 w 479"/>
                <a:gd name="T67" fmla="*/ 406 h 495"/>
                <a:gd name="T68" fmla="*/ 332 w 479"/>
                <a:gd name="T69" fmla="*/ 349 h 495"/>
                <a:gd name="T70" fmla="*/ 340 w 479"/>
                <a:gd name="T71" fmla="*/ 275 h 495"/>
                <a:gd name="T72" fmla="*/ 340 w 479"/>
                <a:gd name="T73" fmla="*/ 220 h 495"/>
                <a:gd name="T74" fmla="*/ 332 w 479"/>
                <a:gd name="T75" fmla="*/ 146 h 495"/>
                <a:gd name="T76" fmla="*/ 319 w 479"/>
                <a:gd name="T77" fmla="*/ 89 h 495"/>
                <a:gd name="T78" fmla="*/ 298 w 479"/>
                <a:gd name="T79" fmla="*/ 48 h 495"/>
                <a:gd name="T80" fmla="*/ 272 w 479"/>
                <a:gd name="T81" fmla="*/ 21 h 495"/>
                <a:gd name="T82" fmla="*/ 239 w 479"/>
                <a:gd name="T83" fmla="*/ 12 h 495"/>
                <a:gd name="T84" fmla="*/ 217 w 479"/>
                <a:gd name="T85" fmla="*/ 17 h 495"/>
                <a:gd name="T86" fmla="*/ 189 w 479"/>
                <a:gd name="T87" fmla="*/ 37 h 495"/>
                <a:gd name="T88" fmla="*/ 165 w 479"/>
                <a:gd name="T89" fmla="*/ 73 h 495"/>
                <a:gd name="T90" fmla="*/ 149 w 479"/>
                <a:gd name="T91" fmla="*/ 126 h 495"/>
                <a:gd name="T92" fmla="*/ 140 w 479"/>
                <a:gd name="T93" fmla="*/ 194 h 495"/>
                <a:gd name="T94" fmla="*/ 139 w 479"/>
                <a:gd name="T9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9" h="495">
                  <a:moveTo>
                    <a:pt x="69" y="429"/>
                  </a:moveTo>
                  <a:lnTo>
                    <a:pt x="69" y="429"/>
                  </a:lnTo>
                  <a:lnTo>
                    <a:pt x="53" y="411"/>
                  </a:lnTo>
                  <a:lnTo>
                    <a:pt x="38" y="393"/>
                  </a:lnTo>
                  <a:lnTo>
                    <a:pt x="26" y="372"/>
                  </a:lnTo>
                  <a:lnTo>
                    <a:pt x="16" y="350"/>
                  </a:lnTo>
                  <a:lnTo>
                    <a:pt x="9" y="327"/>
                  </a:lnTo>
                  <a:lnTo>
                    <a:pt x="4" y="302"/>
                  </a:lnTo>
                  <a:lnTo>
                    <a:pt x="0" y="275"/>
                  </a:lnTo>
                  <a:lnTo>
                    <a:pt x="0" y="247"/>
                  </a:lnTo>
                  <a:lnTo>
                    <a:pt x="0" y="247"/>
                  </a:lnTo>
                  <a:lnTo>
                    <a:pt x="0" y="219"/>
                  </a:lnTo>
                  <a:lnTo>
                    <a:pt x="4" y="194"/>
                  </a:lnTo>
                  <a:lnTo>
                    <a:pt x="9" y="169"/>
                  </a:lnTo>
                  <a:lnTo>
                    <a:pt x="16" y="145"/>
                  </a:lnTo>
                  <a:lnTo>
                    <a:pt x="26" y="123"/>
                  </a:lnTo>
                  <a:lnTo>
                    <a:pt x="38" y="102"/>
                  </a:lnTo>
                  <a:lnTo>
                    <a:pt x="53" y="84"/>
                  </a:lnTo>
                  <a:lnTo>
                    <a:pt x="69" y="67"/>
                  </a:lnTo>
                  <a:lnTo>
                    <a:pt x="69" y="67"/>
                  </a:lnTo>
                  <a:lnTo>
                    <a:pt x="88" y="50"/>
                  </a:lnTo>
                  <a:lnTo>
                    <a:pt x="108" y="37"/>
                  </a:lnTo>
                  <a:lnTo>
                    <a:pt x="127" y="25"/>
                  </a:lnTo>
                  <a:lnTo>
                    <a:pt x="147" y="17"/>
                  </a:lnTo>
                  <a:lnTo>
                    <a:pt x="170" y="9"/>
                  </a:lnTo>
                  <a:lnTo>
                    <a:pt x="192" y="3"/>
                  </a:lnTo>
                  <a:lnTo>
                    <a:pt x="215" y="0"/>
                  </a:lnTo>
                  <a:lnTo>
                    <a:pt x="239" y="0"/>
                  </a:lnTo>
                  <a:lnTo>
                    <a:pt x="239" y="0"/>
                  </a:lnTo>
                  <a:lnTo>
                    <a:pt x="263" y="0"/>
                  </a:lnTo>
                  <a:lnTo>
                    <a:pt x="286" y="3"/>
                  </a:lnTo>
                  <a:lnTo>
                    <a:pt x="309" y="9"/>
                  </a:lnTo>
                  <a:lnTo>
                    <a:pt x="329" y="17"/>
                  </a:lnTo>
                  <a:lnTo>
                    <a:pt x="350" y="25"/>
                  </a:lnTo>
                  <a:lnTo>
                    <a:pt x="371" y="37"/>
                  </a:lnTo>
                  <a:lnTo>
                    <a:pt x="388" y="50"/>
                  </a:lnTo>
                  <a:lnTo>
                    <a:pt x="408" y="67"/>
                  </a:lnTo>
                  <a:lnTo>
                    <a:pt x="408" y="67"/>
                  </a:lnTo>
                  <a:lnTo>
                    <a:pt x="424" y="84"/>
                  </a:lnTo>
                  <a:lnTo>
                    <a:pt x="439" y="102"/>
                  </a:lnTo>
                  <a:lnTo>
                    <a:pt x="450" y="123"/>
                  </a:lnTo>
                  <a:lnTo>
                    <a:pt x="461" y="145"/>
                  </a:lnTo>
                  <a:lnTo>
                    <a:pt x="468" y="169"/>
                  </a:lnTo>
                  <a:lnTo>
                    <a:pt x="474" y="194"/>
                  </a:lnTo>
                  <a:lnTo>
                    <a:pt x="479" y="219"/>
                  </a:lnTo>
                  <a:lnTo>
                    <a:pt x="479" y="247"/>
                  </a:lnTo>
                  <a:lnTo>
                    <a:pt x="479" y="247"/>
                  </a:lnTo>
                  <a:lnTo>
                    <a:pt x="479" y="275"/>
                  </a:lnTo>
                  <a:lnTo>
                    <a:pt x="474" y="302"/>
                  </a:lnTo>
                  <a:lnTo>
                    <a:pt x="468" y="327"/>
                  </a:lnTo>
                  <a:lnTo>
                    <a:pt x="461" y="350"/>
                  </a:lnTo>
                  <a:lnTo>
                    <a:pt x="450" y="372"/>
                  </a:lnTo>
                  <a:lnTo>
                    <a:pt x="439" y="393"/>
                  </a:lnTo>
                  <a:lnTo>
                    <a:pt x="424" y="411"/>
                  </a:lnTo>
                  <a:lnTo>
                    <a:pt x="408" y="429"/>
                  </a:lnTo>
                  <a:lnTo>
                    <a:pt x="408" y="429"/>
                  </a:lnTo>
                  <a:lnTo>
                    <a:pt x="388" y="445"/>
                  </a:lnTo>
                  <a:lnTo>
                    <a:pt x="371" y="458"/>
                  </a:lnTo>
                  <a:lnTo>
                    <a:pt x="350" y="468"/>
                  </a:lnTo>
                  <a:lnTo>
                    <a:pt x="329" y="479"/>
                  </a:lnTo>
                  <a:lnTo>
                    <a:pt x="309" y="486"/>
                  </a:lnTo>
                  <a:lnTo>
                    <a:pt x="286" y="491"/>
                  </a:lnTo>
                  <a:lnTo>
                    <a:pt x="263" y="494"/>
                  </a:lnTo>
                  <a:lnTo>
                    <a:pt x="239" y="495"/>
                  </a:lnTo>
                  <a:lnTo>
                    <a:pt x="239" y="495"/>
                  </a:lnTo>
                  <a:lnTo>
                    <a:pt x="215" y="494"/>
                  </a:lnTo>
                  <a:lnTo>
                    <a:pt x="192" y="491"/>
                  </a:lnTo>
                  <a:lnTo>
                    <a:pt x="170" y="486"/>
                  </a:lnTo>
                  <a:lnTo>
                    <a:pt x="147" y="479"/>
                  </a:lnTo>
                  <a:lnTo>
                    <a:pt x="127" y="468"/>
                  </a:lnTo>
                  <a:lnTo>
                    <a:pt x="108" y="458"/>
                  </a:lnTo>
                  <a:lnTo>
                    <a:pt x="88" y="445"/>
                  </a:lnTo>
                  <a:lnTo>
                    <a:pt x="69" y="429"/>
                  </a:lnTo>
                  <a:lnTo>
                    <a:pt x="69" y="429"/>
                  </a:lnTo>
                  <a:close/>
                  <a:moveTo>
                    <a:pt x="139" y="247"/>
                  </a:moveTo>
                  <a:lnTo>
                    <a:pt x="139" y="247"/>
                  </a:lnTo>
                  <a:lnTo>
                    <a:pt x="139" y="275"/>
                  </a:lnTo>
                  <a:lnTo>
                    <a:pt x="140" y="302"/>
                  </a:lnTo>
                  <a:lnTo>
                    <a:pt x="142" y="325"/>
                  </a:lnTo>
                  <a:lnTo>
                    <a:pt x="145" y="349"/>
                  </a:lnTo>
                  <a:lnTo>
                    <a:pt x="149" y="369"/>
                  </a:lnTo>
                  <a:lnTo>
                    <a:pt x="153" y="389"/>
                  </a:lnTo>
                  <a:lnTo>
                    <a:pt x="159" y="406"/>
                  </a:lnTo>
                  <a:lnTo>
                    <a:pt x="165" y="421"/>
                  </a:lnTo>
                  <a:lnTo>
                    <a:pt x="173" y="436"/>
                  </a:lnTo>
                  <a:lnTo>
                    <a:pt x="180" y="448"/>
                  </a:lnTo>
                  <a:lnTo>
                    <a:pt x="189" y="458"/>
                  </a:lnTo>
                  <a:lnTo>
                    <a:pt x="198" y="467"/>
                  </a:lnTo>
                  <a:lnTo>
                    <a:pt x="207" y="473"/>
                  </a:lnTo>
                  <a:lnTo>
                    <a:pt x="217" y="479"/>
                  </a:lnTo>
                  <a:lnTo>
                    <a:pt x="229" y="482"/>
                  </a:lnTo>
                  <a:lnTo>
                    <a:pt x="239" y="482"/>
                  </a:lnTo>
                  <a:lnTo>
                    <a:pt x="239" y="482"/>
                  </a:lnTo>
                  <a:lnTo>
                    <a:pt x="251" y="482"/>
                  </a:lnTo>
                  <a:lnTo>
                    <a:pt x="261" y="479"/>
                  </a:lnTo>
                  <a:lnTo>
                    <a:pt x="272" y="473"/>
                  </a:lnTo>
                  <a:lnTo>
                    <a:pt x="281" y="467"/>
                  </a:lnTo>
                  <a:lnTo>
                    <a:pt x="289" y="458"/>
                  </a:lnTo>
                  <a:lnTo>
                    <a:pt x="298" y="448"/>
                  </a:lnTo>
                  <a:lnTo>
                    <a:pt x="306" y="436"/>
                  </a:lnTo>
                  <a:lnTo>
                    <a:pt x="313" y="421"/>
                  </a:lnTo>
                  <a:lnTo>
                    <a:pt x="319" y="406"/>
                  </a:lnTo>
                  <a:lnTo>
                    <a:pt x="325" y="389"/>
                  </a:lnTo>
                  <a:lnTo>
                    <a:pt x="329" y="369"/>
                  </a:lnTo>
                  <a:lnTo>
                    <a:pt x="332" y="349"/>
                  </a:lnTo>
                  <a:lnTo>
                    <a:pt x="337" y="325"/>
                  </a:lnTo>
                  <a:lnTo>
                    <a:pt x="338" y="302"/>
                  </a:lnTo>
                  <a:lnTo>
                    <a:pt x="340" y="275"/>
                  </a:lnTo>
                  <a:lnTo>
                    <a:pt x="340" y="247"/>
                  </a:lnTo>
                  <a:lnTo>
                    <a:pt x="340" y="247"/>
                  </a:lnTo>
                  <a:lnTo>
                    <a:pt x="340" y="220"/>
                  </a:lnTo>
                  <a:lnTo>
                    <a:pt x="338" y="194"/>
                  </a:lnTo>
                  <a:lnTo>
                    <a:pt x="337" y="169"/>
                  </a:lnTo>
                  <a:lnTo>
                    <a:pt x="332" y="146"/>
                  </a:lnTo>
                  <a:lnTo>
                    <a:pt x="329" y="126"/>
                  </a:lnTo>
                  <a:lnTo>
                    <a:pt x="325" y="107"/>
                  </a:lnTo>
                  <a:lnTo>
                    <a:pt x="319" y="89"/>
                  </a:lnTo>
                  <a:lnTo>
                    <a:pt x="313" y="73"/>
                  </a:lnTo>
                  <a:lnTo>
                    <a:pt x="306" y="59"/>
                  </a:lnTo>
                  <a:lnTo>
                    <a:pt x="298" y="48"/>
                  </a:lnTo>
                  <a:lnTo>
                    <a:pt x="289" y="37"/>
                  </a:lnTo>
                  <a:lnTo>
                    <a:pt x="281" y="28"/>
                  </a:lnTo>
                  <a:lnTo>
                    <a:pt x="272" y="21"/>
                  </a:lnTo>
                  <a:lnTo>
                    <a:pt x="261" y="17"/>
                  </a:lnTo>
                  <a:lnTo>
                    <a:pt x="251" y="14"/>
                  </a:lnTo>
                  <a:lnTo>
                    <a:pt x="239" y="12"/>
                  </a:lnTo>
                  <a:lnTo>
                    <a:pt x="239" y="12"/>
                  </a:lnTo>
                  <a:lnTo>
                    <a:pt x="229" y="14"/>
                  </a:lnTo>
                  <a:lnTo>
                    <a:pt x="217" y="17"/>
                  </a:lnTo>
                  <a:lnTo>
                    <a:pt x="207" y="21"/>
                  </a:lnTo>
                  <a:lnTo>
                    <a:pt x="198" y="28"/>
                  </a:lnTo>
                  <a:lnTo>
                    <a:pt x="189" y="37"/>
                  </a:lnTo>
                  <a:lnTo>
                    <a:pt x="180" y="48"/>
                  </a:lnTo>
                  <a:lnTo>
                    <a:pt x="173" y="59"/>
                  </a:lnTo>
                  <a:lnTo>
                    <a:pt x="165" y="73"/>
                  </a:lnTo>
                  <a:lnTo>
                    <a:pt x="159" y="89"/>
                  </a:lnTo>
                  <a:lnTo>
                    <a:pt x="153" y="107"/>
                  </a:lnTo>
                  <a:lnTo>
                    <a:pt x="149" y="126"/>
                  </a:lnTo>
                  <a:lnTo>
                    <a:pt x="145" y="146"/>
                  </a:lnTo>
                  <a:lnTo>
                    <a:pt x="142" y="169"/>
                  </a:lnTo>
                  <a:lnTo>
                    <a:pt x="140" y="194"/>
                  </a:lnTo>
                  <a:lnTo>
                    <a:pt x="139" y="220"/>
                  </a:lnTo>
                  <a:lnTo>
                    <a:pt x="139" y="247"/>
                  </a:lnTo>
                  <a:lnTo>
                    <a:pt x="13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18">
              <a:extLst>
                <a:ext uri="{FF2B5EF4-FFF2-40B4-BE49-F238E27FC236}">
                  <a16:creationId xmlns:a16="http://schemas.microsoft.com/office/drawing/2014/main" id="{A495BBA3-C5B4-41C9-9F85-7BA06AB232E6}"/>
                </a:ext>
              </a:extLst>
            </p:cNvPr>
            <p:cNvSpPr>
              <a:spLocks/>
            </p:cNvSpPr>
            <p:nvPr userDrawn="1"/>
          </p:nvSpPr>
          <p:spPr bwMode="auto">
            <a:xfrm>
              <a:off x="6472" y="2202"/>
              <a:ext cx="266" cy="758"/>
            </a:xfrm>
            <a:custGeom>
              <a:avLst/>
              <a:gdLst>
                <a:gd name="T0" fmla="*/ 198 w 266"/>
                <a:gd name="T1" fmla="*/ 725 h 758"/>
                <a:gd name="T2" fmla="*/ 266 w 266"/>
                <a:gd name="T3" fmla="*/ 749 h 758"/>
                <a:gd name="T4" fmla="*/ 266 w 266"/>
                <a:gd name="T5" fmla="*/ 758 h 758"/>
                <a:gd name="T6" fmla="*/ 0 w 266"/>
                <a:gd name="T7" fmla="*/ 758 h 758"/>
                <a:gd name="T8" fmla="*/ 0 w 266"/>
                <a:gd name="T9" fmla="*/ 749 h 758"/>
                <a:gd name="T10" fmla="*/ 68 w 266"/>
                <a:gd name="T11" fmla="*/ 725 h 758"/>
                <a:gd name="T12" fmla="*/ 68 w 266"/>
                <a:gd name="T13" fmla="*/ 64 h 758"/>
                <a:gd name="T14" fmla="*/ 0 w 266"/>
                <a:gd name="T15" fmla="*/ 43 h 758"/>
                <a:gd name="T16" fmla="*/ 0 w 266"/>
                <a:gd name="T17" fmla="*/ 37 h 758"/>
                <a:gd name="T18" fmla="*/ 193 w 266"/>
                <a:gd name="T19" fmla="*/ 0 h 758"/>
                <a:gd name="T20" fmla="*/ 198 w 266"/>
                <a:gd name="T21" fmla="*/ 6 h 758"/>
                <a:gd name="T22" fmla="*/ 198 w 266"/>
                <a:gd name="T23" fmla="*/ 7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58">
                  <a:moveTo>
                    <a:pt x="198" y="725"/>
                  </a:moveTo>
                  <a:lnTo>
                    <a:pt x="266" y="749"/>
                  </a:lnTo>
                  <a:lnTo>
                    <a:pt x="266" y="758"/>
                  </a:lnTo>
                  <a:lnTo>
                    <a:pt x="0" y="758"/>
                  </a:lnTo>
                  <a:lnTo>
                    <a:pt x="0" y="749"/>
                  </a:lnTo>
                  <a:lnTo>
                    <a:pt x="68" y="725"/>
                  </a:lnTo>
                  <a:lnTo>
                    <a:pt x="68" y="64"/>
                  </a:lnTo>
                  <a:lnTo>
                    <a:pt x="0" y="43"/>
                  </a:lnTo>
                  <a:lnTo>
                    <a:pt x="0" y="37"/>
                  </a:lnTo>
                  <a:lnTo>
                    <a:pt x="193" y="0"/>
                  </a:lnTo>
                  <a:lnTo>
                    <a:pt x="198" y="6"/>
                  </a:lnTo>
                  <a:lnTo>
                    <a:pt x="198" y="7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19">
              <a:extLst>
                <a:ext uri="{FF2B5EF4-FFF2-40B4-BE49-F238E27FC236}">
                  <a16:creationId xmlns:a16="http://schemas.microsoft.com/office/drawing/2014/main" id="{77E16A46-148C-4160-B7D6-C627BDD9DCDB}"/>
                </a:ext>
              </a:extLst>
            </p:cNvPr>
            <p:cNvSpPr>
              <a:spLocks noEditPoints="1"/>
            </p:cNvSpPr>
            <p:nvPr userDrawn="1"/>
          </p:nvSpPr>
          <p:spPr bwMode="auto">
            <a:xfrm>
              <a:off x="0" y="1391"/>
              <a:ext cx="3382" cy="1569"/>
            </a:xfrm>
            <a:custGeom>
              <a:avLst/>
              <a:gdLst>
                <a:gd name="T0" fmla="*/ 2742 w 3382"/>
                <a:gd name="T1" fmla="*/ 1248 h 1569"/>
                <a:gd name="T2" fmla="*/ 2742 w 3382"/>
                <a:gd name="T3" fmla="*/ 938 h 1569"/>
                <a:gd name="T4" fmla="*/ 3272 w 3382"/>
                <a:gd name="T5" fmla="*/ 938 h 1569"/>
                <a:gd name="T6" fmla="*/ 3272 w 3382"/>
                <a:gd name="T7" fmla="*/ 618 h 1569"/>
                <a:gd name="T8" fmla="*/ 2742 w 3382"/>
                <a:gd name="T9" fmla="*/ 618 h 1569"/>
                <a:gd name="T10" fmla="*/ 2742 w 3382"/>
                <a:gd name="T11" fmla="*/ 322 h 1569"/>
                <a:gd name="T12" fmla="*/ 3345 w 3382"/>
                <a:gd name="T13" fmla="*/ 322 h 1569"/>
                <a:gd name="T14" fmla="*/ 3345 w 3382"/>
                <a:gd name="T15" fmla="*/ 0 h 1569"/>
                <a:gd name="T16" fmla="*/ 2363 w 3382"/>
                <a:gd name="T17" fmla="*/ 0 h 1569"/>
                <a:gd name="T18" fmla="*/ 2363 w 3382"/>
                <a:gd name="T19" fmla="*/ 1365 h 1569"/>
                <a:gd name="T20" fmla="*/ 1867 w 3382"/>
                <a:gd name="T21" fmla="*/ 0 h 1569"/>
                <a:gd name="T22" fmla="*/ 1477 w 3382"/>
                <a:gd name="T23" fmla="*/ 0 h 1569"/>
                <a:gd name="T24" fmla="*/ 1015 w 3382"/>
                <a:gd name="T25" fmla="*/ 1248 h 1569"/>
                <a:gd name="T26" fmla="*/ 378 w 3382"/>
                <a:gd name="T27" fmla="*/ 1248 h 1569"/>
                <a:gd name="T28" fmla="*/ 378 w 3382"/>
                <a:gd name="T29" fmla="*/ 938 h 1569"/>
                <a:gd name="T30" fmla="*/ 909 w 3382"/>
                <a:gd name="T31" fmla="*/ 938 h 1569"/>
                <a:gd name="T32" fmla="*/ 909 w 3382"/>
                <a:gd name="T33" fmla="*/ 618 h 1569"/>
                <a:gd name="T34" fmla="*/ 378 w 3382"/>
                <a:gd name="T35" fmla="*/ 618 h 1569"/>
                <a:gd name="T36" fmla="*/ 378 w 3382"/>
                <a:gd name="T37" fmla="*/ 322 h 1569"/>
                <a:gd name="T38" fmla="*/ 981 w 3382"/>
                <a:gd name="T39" fmla="*/ 322 h 1569"/>
                <a:gd name="T40" fmla="*/ 981 w 3382"/>
                <a:gd name="T41" fmla="*/ 0 h 1569"/>
                <a:gd name="T42" fmla="*/ 0 w 3382"/>
                <a:gd name="T43" fmla="*/ 0 h 1569"/>
                <a:gd name="T44" fmla="*/ 0 w 3382"/>
                <a:gd name="T45" fmla="*/ 1569 h 1569"/>
                <a:gd name="T46" fmla="*/ 897 w 3382"/>
                <a:gd name="T47" fmla="*/ 1569 h 1569"/>
                <a:gd name="T48" fmla="*/ 1018 w 3382"/>
                <a:gd name="T49" fmla="*/ 1569 h 1569"/>
                <a:gd name="T50" fmla="*/ 1305 w 3382"/>
                <a:gd name="T51" fmla="*/ 1569 h 1569"/>
                <a:gd name="T52" fmla="*/ 1403 w 3382"/>
                <a:gd name="T53" fmla="*/ 1260 h 1569"/>
                <a:gd name="T54" fmla="*/ 1932 w 3382"/>
                <a:gd name="T55" fmla="*/ 1260 h 1569"/>
                <a:gd name="T56" fmla="*/ 2032 w 3382"/>
                <a:gd name="T57" fmla="*/ 1569 h 1569"/>
                <a:gd name="T58" fmla="*/ 2363 w 3382"/>
                <a:gd name="T59" fmla="*/ 1569 h 1569"/>
                <a:gd name="T60" fmla="*/ 2437 w 3382"/>
                <a:gd name="T61" fmla="*/ 1569 h 1569"/>
                <a:gd name="T62" fmla="*/ 3382 w 3382"/>
                <a:gd name="T63" fmla="*/ 1569 h 1569"/>
                <a:gd name="T64" fmla="*/ 3382 w 3382"/>
                <a:gd name="T65" fmla="*/ 1248 h 1569"/>
                <a:gd name="T66" fmla="*/ 2742 w 3382"/>
                <a:gd name="T67" fmla="*/ 1248 h 1569"/>
                <a:gd name="T68" fmla="*/ 1497 w 3382"/>
                <a:gd name="T69" fmla="*/ 963 h 1569"/>
                <a:gd name="T70" fmla="*/ 1531 w 3382"/>
                <a:gd name="T71" fmla="*/ 857 h 1569"/>
                <a:gd name="T72" fmla="*/ 1663 w 3382"/>
                <a:gd name="T73" fmla="*/ 424 h 1569"/>
                <a:gd name="T74" fmla="*/ 1672 w 3382"/>
                <a:gd name="T75" fmla="*/ 424 h 1569"/>
                <a:gd name="T76" fmla="*/ 1803 w 3382"/>
                <a:gd name="T77" fmla="*/ 857 h 1569"/>
                <a:gd name="T78" fmla="*/ 1836 w 3382"/>
                <a:gd name="T79" fmla="*/ 963 h 1569"/>
                <a:gd name="T80" fmla="*/ 1497 w 3382"/>
                <a:gd name="T81" fmla="*/ 963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82" h="1569">
                  <a:moveTo>
                    <a:pt x="2742" y="1248"/>
                  </a:moveTo>
                  <a:lnTo>
                    <a:pt x="2742" y="938"/>
                  </a:lnTo>
                  <a:lnTo>
                    <a:pt x="3272" y="938"/>
                  </a:lnTo>
                  <a:lnTo>
                    <a:pt x="3272" y="618"/>
                  </a:lnTo>
                  <a:lnTo>
                    <a:pt x="2742" y="618"/>
                  </a:lnTo>
                  <a:lnTo>
                    <a:pt x="2742" y="322"/>
                  </a:lnTo>
                  <a:lnTo>
                    <a:pt x="3345" y="322"/>
                  </a:lnTo>
                  <a:lnTo>
                    <a:pt x="3345" y="0"/>
                  </a:lnTo>
                  <a:lnTo>
                    <a:pt x="2363" y="0"/>
                  </a:lnTo>
                  <a:lnTo>
                    <a:pt x="2363" y="1365"/>
                  </a:lnTo>
                  <a:lnTo>
                    <a:pt x="1867" y="0"/>
                  </a:lnTo>
                  <a:lnTo>
                    <a:pt x="1477" y="0"/>
                  </a:lnTo>
                  <a:lnTo>
                    <a:pt x="1015" y="1248"/>
                  </a:lnTo>
                  <a:lnTo>
                    <a:pt x="378" y="1248"/>
                  </a:lnTo>
                  <a:lnTo>
                    <a:pt x="378" y="938"/>
                  </a:lnTo>
                  <a:lnTo>
                    <a:pt x="909" y="938"/>
                  </a:lnTo>
                  <a:lnTo>
                    <a:pt x="909" y="618"/>
                  </a:lnTo>
                  <a:lnTo>
                    <a:pt x="378" y="618"/>
                  </a:lnTo>
                  <a:lnTo>
                    <a:pt x="378" y="322"/>
                  </a:lnTo>
                  <a:lnTo>
                    <a:pt x="981" y="322"/>
                  </a:lnTo>
                  <a:lnTo>
                    <a:pt x="981" y="0"/>
                  </a:lnTo>
                  <a:lnTo>
                    <a:pt x="0" y="0"/>
                  </a:lnTo>
                  <a:lnTo>
                    <a:pt x="0" y="1569"/>
                  </a:lnTo>
                  <a:lnTo>
                    <a:pt x="897" y="1569"/>
                  </a:lnTo>
                  <a:lnTo>
                    <a:pt x="1018" y="1569"/>
                  </a:lnTo>
                  <a:lnTo>
                    <a:pt x="1305" y="1569"/>
                  </a:lnTo>
                  <a:lnTo>
                    <a:pt x="1403" y="1260"/>
                  </a:lnTo>
                  <a:lnTo>
                    <a:pt x="1932" y="1260"/>
                  </a:lnTo>
                  <a:lnTo>
                    <a:pt x="2032" y="1569"/>
                  </a:lnTo>
                  <a:lnTo>
                    <a:pt x="2363" y="1569"/>
                  </a:lnTo>
                  <a:lnTo>
                    <a:pt x="2437" y="1569"/>
                  </a:lnTo>
                  <a:lnTo>
                    <a:pt x="3382" y="1569"/>
                  </a:lnTo>
                  <a:lnTo>
                    <a:pt x="3382" y="1248"/>
                  </a:lnTo>
                  <a:lnTo>
                    <a:pt x="2742" y="1248"/>
                  </a:lnTo>
                  <a:close/>
                  <a:moveTo>
                    <a:pt x="1497" y="963"/>
                  </a:moveTo>
                  <a:lnTo>
                    <a:pt x="1531" y="857"/>
                  </a:lnTo>
                  <a:lnTo>
                    <a:pt x="1663" y="424"/>
                  </a:lnTo>
                  <a:lnTo>
                    <a:pt x="1672" y="424"/>
                  </a:lnTo>
                  <a:lnTo>
                    <a:pt x="1803" y="857"/>
                  </a:lnTo>
                  <a:lnTo>
                    <a:pt x="1836" y="963"/>
                  </a:lnTo>
                  <a:lnTo>
                    <a:pt x="1497" y="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
        <p:nvSpPr>
          <p:cNvPr id="25" name="Marcador de posición de imagen 24">
            <a:extLst>
              <a:ext uri="{FF2B5EF4-FFF2-40B4-BE49-F238E27FC236}">
                <a16:creationId xmlns:a16="http://schemas.microsoft.com/office/drawing/2014/main" id="{7034074C-8100-4115-B7E9-7440D567E045}"/>
              </a:ext>
            </a:extLst>
          </p:cNvPr>
          <p:cNvSpPr>
            <a:spLocks noGrp="1"/>
          </p:cNvSpPr>
          <p:nvPr>
            <p:ph type="pic" sz="quarter" idx="13"/>
          </p:nvPr>
        </p:nvSpPr>
        <p:spPr>
          <a:xfrm>
            <a:off x="4695825" y="914399"/>
            <a:ext cx="3467100" cy="3457576"/>
          </a:xfrm>
        </p:spPr>
        <p:txBody>
          <a:bodyPr>
            <a:normAutofit/>
          </a:bodyPr>
          <a:lstStyle>
            <a:lvl1pPr marL="0" indent="0" algn="ctr">
              <a:buFontTx/>
              <a:buNone/>
              <a:defRPr sz="1200"/>
            </a:lvl1pPr>
          </a:lstStyle>
          <a:p>
            <a:endParaRPr lang="es-ES" dirty="0"/>
          </a:p>
        </p:txBody>
      </p:sp>
      <p:sp>
        <p:nvSpPr>
          <p:cNvPr id="33" name="Rectángulo 32">
            <a:extLst>
              <a:ext uri="{FF2B5EF4-FFF2-40B4-BE49-F238E27FC236}">
                <a16:creationId xmlns:a16="http://schemas.microsoft.com/office/drawing/2014/main" id="{BFE38D3E-43C6-4674-832F-CD4525D6CF71}"/>
              </a:ext>
            </a:extLst>
          </p:cNvPr>
          <p:cNvSpPr/>
          <p:nvPr userDrawn="1"/>
        </p:nvSpPr>
        <p:spPr>
          <a:xfrm>
            <a:off x="0" y="6805275"/>
            <a:ext cx="12204000" cy="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Marcador de texto 33">
            <a:extLst>
              <a:ext uri="{FF2B5EF4-FFF2-40B4-BE49-F238E27FC236}">
                <a16:creationId xmlns:a16="http://schemas.microsoft.com/office/drawing/2014/main" id="{B142E340-AA57-441F-AA47-7922221BFA2A}"/>
              </a:ext>
            </a:extLst>
          </p:cNvPr>
          <p:cNvSpPr>
            <a:spLocks noGrp="1"/>
          </p:cNvSpPr>
          <p:nvPr>
            <p:ph type="body" sz="quarter" idx="14" hasCustomPrompt="1"/>
          </p:nvPr>
        </p:nvSpPr>
        <p:spPr>
          <a:xfrm>
            <a:off x="8347074" y="914399"/>
            <a:ext cx="3531115" cy="1590676"/>
          </a:xfrm>
        </p:spPr>
        <p:txBody>
          <a:bodyPr/>
          <a:lstStyle>
            <a:lvl1pPr marL="0" indent="0">
              <a:spcBef>
                <a:spcPts val="0"/>
              </a:spcBef>
              <a:spcAft>
                <a:spcPts val="700"/>
              </a:spcAft>
              <a:buFontTx/>
              <a:buNone/>
              <a:defRPr lang="es-ES" sz="1800" kern="1200" spc="70" baseline="0" dirty="0" smtClean="0">
                <a:solidFill>
                  <a:schemeClr val="accent1"/>
                </a:solidFill>
                <a:latin typeface="+mj-lt"/>
                <a:ea typeface="+mj-ea"/>
                <a:cs typeface="+mj-cs"/>
              </a:defRPr>
            </a:lvl1pPr>
            <a:lvl2pPr marL="0" indent="0">
              <a:lnSpc>
                <a:spcPct val="100000"/>
              </a:lnSpc>
              <a:spcBef>
                <a:spcPts val="0"/>
              </a:spcBef>
              <a:buFontTx/>
              <a:buNone/>
              <a:defRPr sz="1200"/>
            </a:lvl2pPr>
          </a:lstStyle>
          <a:p>
            <a:pPr lvl="0"/>
            <a:r>
              <a:rPr lang="es-ES" dirty="0"/>
              <a:t>Titular Foto</a:t>
            </a:r>
          </a:p>
          <a:p>
            <a:pPr lvl="1"/>
            <a:r>
              <a:rPr lang="es-ES" dirty="0"/>
              <a:t>Segundo nivel</a:t>
            </a:r>
          </a:p>
        </p:txBody>
      </p:sp>
      <p:sp>
        <p:nvSpPr>
          <p:cNvPr id="35" name="Marcador de posición de imagen 24">
            <a:extLst>
              <a:ext uri="{FF2B5EF4-FFF2-40B4-BE49-F238E27FC236}">
                <a16:creationId xmlns:a16="http://schemas.microsoft.com/office/drawing/2014/main" id="{749F18BF-2A5E-4AAB-AAF2-137368DC4902}"/>
              </a:ext>
            </a:extLst>
          </p:cNvPr>
          <p:cNvSpPr>
            <a:spLocks noGrp="1"/>
          </p:cNvSpPr>
          <p:nvPr>
            <p:ph type="pic" sz="quarter" idx="15"/>
          </p:nvPr>
        </p:nvSpPr>
        <p:spPr>
          <a:xfrm>
            <a:off x="8217419" y="2638424"/>
            <a:ext cx="1717156" cy="1733551"/>
          </a:xfrm>
        </p:spPr>
        <p:txBody>
          <a:bodyPr>
            <a:normAutofit/>
          </a:bodyPr>
          <a:lstStyle>
            <a:lvl1pPr marL="0" indent="0" algn="ctr">
              <a:buFontTx/>
              <a:buNone/>
              <a:defRPr sz="1200"/>
            </a:lvl1pPr>
          </a:lstStyle>
          <a:p>
            <a:endParaRPr lang="es-ES" dirty="0"/>
          </a:p>
        </p:txBody>
      </p:sp>
      <p:sp>
        <p:nvSpPr>
          <p:cNvPr id="36" name="Marcador de texto 33">
            <a:extLst>
              <a:ext uri="{FF2B5EF4-FFF2-40B4-BE49-F238E27FC236}">
                <a16:creationId xmlns:a16="http://schemas.microsoft.com/office/drawing/2014/main" id="{22D09347-DB9E-4CEF-8BAA-E223F384DD55}"/>
              </a:ext>
            </a:extLst>
          </p:cNvPr>
          <p:cNvSpPr>
            <a:spLocks noGrp="1"/>
          </p:cNvSpPr>
          <p:nvPr>
            <p:ph type="body" sz="quarter" idx="16" hasCustomPrompt="1"/>
          </p:nvPr>
        </p:nvSpPr>
        <p:spPr>
          <a:xfrm>
            <a:off x="10118724" y="2638424"/>
            <a:ext cx="1759465" cy="1733551"/>
          </a:xfrm>
        </p:spPr>
        <p:txBody>
          <a:bodyPr/>
          <a:lstStyle>
            <a:lvl1pPr marL="0" indent="0">
              <a:spcBef>
                <a:spcPts val="0"/>
              </a:spcBef>
              <a:spcAft>
                <a:spcPts val="700"/>
              </a:spcAft>
              <a:buFontTx/>
              <a:buNone/>
              <a:defRPr lang="es-ES" sz="1800" kern="1200" spc="70" baseline="0" dirty="0" smtClean="0">
                <a:solidFill>
                  <a:schemeClr val="accent1"/>
                </a:solidFill>
                <a:latin typeface="+mj-lt"/>
                <a:ea typeface="+mj-ea"/>
                <a:cs typeface="+mj-cs"/>
              </a:defRPr>
            </a:lvl1pPr>
            <a:lvl2pPr marL="0" indent="0">
              <a:lnSpc>
                <a:spcPct val="100000"/>
              </a:lnSpc>
              <a:spcBef>
                <a:spcPts val="0"/>
              </a:spcBef>
              <a:buFontTx/>
              <a:buNone/>
              <a:defRPr sz="1200"/>
            </a:lvl2pPr>
          </a:lstStyle>
          <a:p>
            <a:pPr lvl="0"/>
            <a:r>
              <a:rPr lang="es-ES" dirty="0"/>
              <a:t>Titular Foto</a:t>
            </a:r>
          </a:p>
          <a:p>
            <a:pPr lvl="1"/>
            <a:r>
              <a:rPr lang="es-ES" dirty="0"/>
              <a:t>Segundo nivel</a:t>
            </a:r>
          </a:p>
        </p:txBody>
      </p:sp>
      <p:sp>
        <p:nvSpPr>
          <p:cNvPr id="37" name="Marcador de posición de imagen 24">
            <a:extLst>
              <a:ext uri="{FF2B5EF4-FFF2-40B4-BE49-F238E27FC236}">
                <a16:creationId xmlns:a16="http://schemas.microsoft.com/office/drawing/2014/main" id="{DA76C56F-A52B-4A5D-8742-D5246A964540}"/>
              </a:ext>
            </a:extLst>
          </p:cNvPr>
          <p:cNvSpPr>
            <a:spLocks noGrp="1"/>
          </p:cNvSpPr>
          <p:nvPr>
            <p:ph type="pic" sz="quarter" idx="17"/>
          </p:nvPr>
        </p:nvSpPr>
        <p:spPr>
          <a:xfrm>
            <a:off x="6445769" y="4437341"/>
            <a:ext cx="1717156" cy="1733551"/>
          </a:xfrm>
        </p:spPr>
        <p:txBody>
          <a:bodyPr>
            <a:normAutofit/>
          </a:bodyPr>
          <a:lstStyle>
            <a:lvl1pPr marL="0" indent="0" algn="ctr">
              <a:buFontTx/>
              <a:buNone/>
              <a:defRPr sz="1200"/>
            </a:lvl1pPr>
          </a:lstStyle>
          <a:p>
            <a:endParaRPr lang="es-ES" dirty="0"/>
          </a:p>
        </p:txBody>
      </p:sp>
      <p:sp>
        <p:nvSpPr>
          <p:cNvPr id="38" name="Marcador de texto 33">
            <a:extLst>
              <a:ext uri="{FF2B5EF4-FFF2-40B4-BE49-F238E27FC236}">
                <a16:creationId xmlns:a16="http://schemas.microsoft.com/office/drawing/2014/main" id="{85069A5B-7F06-4394-BF0D-097B0BA882B4}"/>
              </a:ext>
            </a:extLst>
          </p:cNvPr>
          <p:cNvSpPr>
            <a:spLocks noGrp="1"/>
          </p:cNvSpPr>
          <p:nvPr>
            <p:ph type="body" sz="quarter" idx="18" hasCustomPrompt="1"/>
          </p:nvPr>
        </p:nvSpPr>
        <p:spPr>
          <a:xfrm>
            <a:off x="4733925" y="4867275"/>
            <a:ext cx="1524000" cy="1303617"/>
          </a:xfrm>
        </p:spPr>
        <p:txBody>
          <a:bodyPr/>
          <a:lstStyle>
            <a:lvl1pPr marL="0" indent="0" algn="r">
              <a:spcBef>
                <a:spcPts val="0"/>
              </a:spcBef>
              <a:spcAft>
                <a:spcPts val="700"/>
              </a:spcAft>
              <a:buFontTx/>
              <a:buNone/>
              <a:defRPr lang="es-ES" sz="1800" kern="1200" spc="70" baseline="0" dirty="0" smtClean="0">
                <a:solidFill>
                  <a:schemeClr val="accent1"/>
                </a:solidFill>
                <a:latin typeface="+mj-lt"/>
                <a:ea typeface="+mj-ea"/>
                <a:cs typeface="+mj-cs"/>
              </a:defRPr>
            </a:lvl1pPr>
            <a:lvl2pPr marL="0" indent="0" algn="r">
              <a:lnSpc>
                <a:spcPct val="100000"/>
              </a:lnSpc>
              <a:spcBef>
                <a:spcPts val="0"/>
              </a:spcBef>
              <a:buFontTx/>
              <a:buNone/>
              <a:defRPr sz="1200"/>
            </a:lvl2pPr>
          </a:lstStyle>
          <a:p>
            <a:pPr lvl="0"/>
            <a:r>
              <a:rPr lang="es-ES" dirty="0"/>
              <a:t>Titular Foto</a:t>
            </a:r>
          </a:p>
          <a:p>
            <a:pPr lvl="1"/>
            <a:r>
              <a:rPr lang="es-ES" dirty="0"/>
              <a:t>Segundo nivel</a:t>
            </a:r>
          </a:p>
        </p:txBody>
      </p:sp>
      <p:sp>
        <p:nvSpPr>
          <p:cNvPr id="29" name="Marcador de texto 39">
            <a:extLst>
              <a:ext uri="{FF2B5EF4-FFF2-40B4-BE49-F238E27FC236}">
                <a16:creationId xmlns:a16="http://schemas.microsoft.com/office/drawing/2014/main" id="{0B72BF50-938E-49C7-8D19-146E6125FB95}"/>
              </a:ext>
            </a:extLst>
          </p:cNvPr>
          <p:cNvSpPr>
            <a:spLocks noGrp="1"/>
          </p:cNvSpPr>
          <p:nvPr>
            <p:ph type="body" sz="quarter" idx="23"/>
          </p:nvPr>
        </p:nvSpPr>
        <p:spPr>
          <a:xfrm>
            <a:off x="395062" y="1683725"/>
            <a:ext cx="3594419" cy="4515415"/>
          </a:xfrm>
        </p:spPr>
        <p:txBody>
          <a:bodyPr>
            <a:normAutofit/>
          </a:bodyPr>
          <a:lstStyle>
            <a:lvl1pPr marL="0" indent="0">
              <a:lnSpc>
                <a:spcPct val="100000"/>
              </a:lnSpc>
              <a:buFontTx/>
              <a:buNone/>
              <a:defRPr lang="es-ES" sz="1500" kern="1200" spc="-30" baseline="0" smtClean="0">
                <a:solidFill>
                  <a:schemeClr val="tx2">
                    <a:lumMod val="75000"/>
                  </a:schemeClr>
                </a:solidFill>
                <a:latin typeface="+mn-lt"/>
                <a:ea typeface="+mn-ea"/>
                <a:cs typeface="+mn-cs"/>
              </a:defRPr>
            </a:lvl1pPr>
            <a:lvl2pPr marL="457200" indent="0">
              <a:buFontTx/>
              <a:buNone/>
              <a:defRPr lang="es-ES" sz="1900" kern="1200" smtClean="0">
                <a:solidFill>
                  <a:schemeClr val="accent2"/>
                </a:solidFill>
                <a:latin typeface="+mn-lt"/>
                <a:ea typeface="+mn-ea"/>
                <a:cs typeface="+mn-cs"/>
              </a:defRPr>
            </a:lvl2pPr>
            <a:lvl3pPr marL="914400" indent="0">
              <a:buFontTx/>
              <a:buNone/>
              <a:defRPr lang="es-ES" sz="1900" kern="1200" smtClean="0">
                <a:solidFill>
                  <a:schemeClr val="accent2"/>
                </a:solidFill>
                <a:latin typeface="+mn-lt"/>
                <a:ea typeface="+mn-ea"/>
                <a:cs typeface="+mn-cs"/>
              </a:defRPr>
            </a:lvl3pPr>
            <a:lvl4pPr marL="1371600" indent="0">
              <a:buFontTx/>
              <a:buNone/>
              <a:defRPr lang="es-ES" sz="1900" kern="1200" smtClean="0">
                <a:solidFill>
                  <a:schemeClr val="accent2"/>
                </a:solidFill>
                <a:latin typeface="+mn-lt"/>
                <a:ea typeface="+mn-ea"/>
                <a:cs typeface="+mn-cs"/>
              </a:defRPr>
            </a:lvl4pPr>
            <a:lvl5pPr marL="1828800" indent="0">
              <a:buFontTx/>
              <a:buNone/>
              <a:defRPr lang="es-ES" sz="1900" kern="1200">
                <a:solidFill>
                  <a:schemeClr val="accent2"/>
                </a:solidFill>
                <a:latin typeface="+mn-lt"/>
                <a:ea typeface="+mn-ea"/>
                <a:cs typeface="+mn-cs"/>
              </a:defRPr>
            </a:lvl5pPr>
          </a:lstStyle>
          <a:p>
            <a:pPr lvl="0"/>
            <a:r>
              <a:rPr lang="es-ES" dirty="0"/>
              <a:t>Editar los estilos de texto del patrón</a:t>
            </a:r>
          </a:p>
        </p:txBody>
      </p:sp>
    </p:spTree>
    <p:extLst>
      <p:ext uri="{BB962C8B-B14F-4D97-AF65-F5344CB8AC3E}">
        <p14:creationId xmlns:p14="http://schemas.microsoft.com/office/powerpoint/2010/main" val="120898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2FD9B48-9588-4FF2-947F-279A03407B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E6202D82-327E-4122-B818-0A6D3A12E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BC6AFBA-6810-458D-B331-3B8127B3C1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Marcador de pie de página 4">
            <a:extLst>
              <a:ext uri="{FF2B5EF4-FFF2-40B4-BE49-F238E27FC236}">
                <a16:creationId xmlns:a16="http://schemas.microsoft.com/office/drawing/2014/main" id="{F6D22C83-9F98-4041-B1C6-246C0908A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Para modificar título del PPT, cambiar pie de página</a:t>
            </a:r>
          </a:p>
        </p:txBody>
      </p:sp>
      <p:sp>
        <p:nvSpPr>
          <p:cNvPr id="6" name="Marcador de número de diapositiva 5">
            <a:extLst>
              <a:ext uri="{FF2B5EF4-FFF2-40B4-BE49-F238E27FC236}">
                <a16:creationId xmlns:a16="http://schemas.microsoft.com/office/drawing/2014/main" id="{867F839D-B1ED-4AB7-8108-239DBE382193}"/>
              </a:ext>
            </a:extLst>
          </p:cNvPr>
          <p:cNvSpPr>
            <a:spLocks noGrp="1"/>
          </p:cNvSpPr>
          <p:nvPr>
            <p:ph type="sldNum" sz="quarter" idx="4"/>
          </p:nvPr>
        </p:nvSpPr>
        <p:spPr>
          <a:xfrm>
            <a:off x="9367344" y="698697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E805E-E9C5-4556-814C-C096ED3BEA4F}" type="slidenum">
              <a:rPr lang="es-ES" smtClean="0"/>
              <a:t>‹Nº›</a:t>
            </a:fld>
            <a:endParaRPr lang="es-ES"/>
          </a:p>
        </p:txBody>
      </p:sp>
    </p:spTree>
    <p:extLst>
      <p:ext uri="{BB962C8B-B14F-4D97-AF65-F5344CB8AC3E}">
        <p14:creationId xmlns:p14="http://schemas.microsoft.com/office/powerpoint/2010/main" val="2619502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0" r:id="rId4"/>
    <p:sldLayoutId id="2147483661" r:id="rId5"/>
    <p:sldLayoutId id="2147483662" r:id="rId6"/>
    <p:sldLayoutId id="2147483663" r:id="rId7"/>
    <p:sldLayoutId id="2147483664" r:id="rId8"/>
    <p:sldLayoutId id="2147483672" r:id="rId9"/>
    <p:sldLayoutId id="2147483673" r:id="rId10"/>
    <p:sldLayoutId id="2147483665" r:id="rId11"/>
    <p:sldLayoutId id="2147483666" r:id="rId12"/>
    <p:sldLayoutId id="2147483674" r:id="rId13"/>
    <p:sldLayoutId id="2147483675" r:id="rId14"/>
    <p:sldLayoutId id="2147483671" r:id="rId15"/>
    <p:sldLayoutId id="2147483667" r:id="rId16"/>
    <p:sldLayoutId id="2147483668" r:id="rId17"/>
    <p:sldLayoutId id="2147483669" r:id="rId1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4" userDrawn="1">
          <p15:clr>
            <a:srgbClr val="F26B43"/>
          </p15:clr>
        </p15:guide>
        <p15:guide id="3" pos="7423" userDrawn="1">
          <p15:clr>
            <a:srgbClr val="F26B43"/>
          </p15:clr>
        </p15:guide>
        <p15:guide id="4" orient="horz" pos="321" userDrawn="1">
          <p15:clr>
            <a:srgbClr val="F26B43"/>
          </p15:clr>
        </p15:guide>
        <p15:guide id="5" orient="horz" pos="403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629576-AEB1-404A-B41C-254D8B5478D8}"/>
              </a:ext>
            </a:extLst>
          </p:cNvPr>
          <p:cNvSpPr>
            <a:spLocks noGrp="1"/>
          </p:cNvSpPr>
          <p:nvPr>
            <p:ph type="ctrTitle"/>
          </p:nvPr>
        </p:nvSpPr>
        <p:spPr/>
        <p:txBody>
          <a:bodyPr/>
          <a:lstStyle/>
          <a:p>
            <a:r>
              <a:rPr lang="es-ES" dirty="0"/>
              <a:t>Data management en Big Data</a:t>
            </a:r>
          </a:p>
        </p:txBody>
      </p:sp>
      <p:sp>
        <p:nvSpPr>
          <p:cNvPr id="5" name="Subtítulo 4">
            <a:extLst>
              <a:ext uri="{FF2B5EF4-FFF2-40B4-BE49-F238E27FC236}">
                <a16:creationId xmlns:a16="http://schemas.microsoft.com/office/drawing/2014/main" id="{FF845586-9CA7-460C-A269-405B96C7E9EC}"/>
              </a:ext>
            </a:extLst>
          </p:cNvPr>
          <p:cNvSpPr>
            <a:spLocks noGrp="1"/>
          </p:cNvSpPr>
          <p:nvPr>
            <p:ph type="subTitle" idx="1"/>
          </p:nvPr>
        </p:nvSpPr>
        <p:spPr/>
        <p:txBody>
          <a:bodyPr/>
          <a:lstStyle/>
          <a:p>
            <a:r>
              <a:rPr lang="es-ES" dirty="0"/>
              <a:t>Data Management</a:t>
            </a:r>
          </a:p>
        </p:txBody>
      </p:sp>
    </p:spTree>
    <p:extLst>
      <p:ext uri="{BB962C8B-B14F-4D97-AF65-F5344CB8AC3E}">
        <p14:creationId xmlns:p14="http://schemas.microsoft.com/office/powerpoint/2010/main" val="189462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C17FC-4A20-4F65-8ACC-6FE9AD341598}"/>
              </a:ext>
            </a:extLst>
          </p:cNvPr>
          <p:cNvSpPr>
            <a:spLocks noGrp="1"/>
          </p:cNvSpPr>
          <p:nvPr>
            <p:ph type="title"/>
          </p:nvPr>
        </p:nvSpPr>
        <p:spPr/>
        <p:txBody>
          <a:bodyPr/>
          <a:lstStyle/>
          <a:p>
            <a:r>
              <a:rPr lang="es-ES" dirty="0"/>
              <a:t>01. Segunda ETL</a:t>
            </a:r>
            <a:br>
              <a:rPr lang="es-ES" dirty="0"/>
            </a:br>
            <a:endParaRPr lang="es-ES" dirty="0"/>
          </a:p>
        </p:txBody>
      </p:sp>
      <p:sp>
        <p:nvSpPr>
          <p:cNvPr id="4" name="Marcador de número de diapositiva 3">
            <a:extLst>
              <a:ext uri="{FF2B5EF4-FFF2-40B4-BE49-F238E27FC236}">
                <a16:creationId xmlns:a16="http://schemas.microsoft.com/office/drawing/2014/main" id="{EADC6785-549B-4257-913F-DFB92C4DCF6E}"/>
              </a:ext>
            </a:extLst>
          </p:cNvPr>
          <p:cNvSpPr>
            <a:spLocks noGrp="1"/>
          </p:cNvSpPr>
          <p:nvPr>
            <p:ph type="sldNum" sz="quarter" idx="12"/>
          </p:nvPr>
        </p:nvSpPr>
        <p:spPr/>
        <p:txBody>
          <a:bodyPr/>
          <a:lstStyle/>
          <a:p>
            <a:fld id="{A64E805E-E9C5-4556-814C-C096ED3BEA4F}" type="slidenum">
              <a:rPr lang="es-ES" smtClean="0"/>
              <a:pPr/>
              <a:t>2</a:t>
            </a:fld>
            <a:endParaRPr lang="es-ES" dirty="0"/>
          </a:p>
        </p:txBody>
      </p:sp>
      <p:sp>
        <p:nvSpPr>
          <p:cNvPr id="5" name="Marcador de pie de página 4">
            <a:extLst>
              <a:ext uri="{FF2B5EF4-FFF2-40B4-BE49-F238E27FC236}">
                <a16:creationId xmlns:a16="http://schemas.microsoft.com/office/drawing/2014/main" id="{4EDDF0A1-BE86-4444-95CC-989358575AA5}"/>
              </a:ext>
            </a:extLst>
          </p:cNvPr>
          <p:cNvSpPr>
            <a:spLocks noGrp="1"/>
          </p:cNvSpPr>
          <p:nvPr>
            <p:ph type="ftr" sz="quarter" idx="11"/>
          </p:nvPr>
        </p:nvSpPr>
        <p:spPr/>
        <p:txBody>
          <a:bodyPr/>
          <a:lstStyle/>
          <a:p>
            <a:r>
              <a:rPr lang="es-ES"/>
              <a:t>Para modificar título del PPT, cambiar pie de página</a:t>
            </a:r>
            <a:endParaRPr lang="es-ES" dirty="0"/>
          </a:p>
        </p:txBody>
      </p:sp>
    </p:spTree>
    <p:extLst>
      <p:ext uri="{BB962C8B-B14F-4D97-AF65-F5344CB8AC3E}">
        <p14:creationId xmlns:p14="http://schemas.microsoft.com/office/powerpoint/2010/main" val="255973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18B0-7836-451B-910A-12542ABF0995}"/>
              </a:ext>
            </a:extLst>
          </p:cNvPr>
          <p:cNvSpPr>
            <a:spLocks noGrp="1"/>
          </p:cNvSpPr>
          <p:nvPr>
            <p:ph type="title"/>
          </p:nvPr>
        </p:nvSpPr>
        <p:spPr/>
        <p:txBody>
          <a:bodyPr/>
          <a:lstStyle/>
          <a:p>
            <a:r>
              <a:rPr lang="es-ES" dirty="0"/>
              <a:t>1- Segunda ETL</a:t>
            </a:r>
            <a:endParaRPr lang="en-US" dirty="0"/>
          </a:p>
        </p:txBody>
      </p:sp>
      <p:sp>
        <p:nvSpPr>
          <p:cNvPr id="3" name="Content Placeholder 2">
            <a:extLst>
              <a:ext uri="{FF2B5EF4-FFF2-40B4-BE49-F238E27FC236}">
                <a16:creationId xmlns:a16="http://schemas.microsoft.com/office/drawing/2014/main" id="{EE25E955-2411-4564-9F40-F3EC684402AA}"/>
              </a:ext>
            </a:extLst>
          </p:cNvPr>
          <p:cNvSpPr>
            <a:spLocks noGrp="1"/>
          </p:cNvSpPr>
          <p:nvPr>
            <p:ph idx="1"/>
          </p:nvPr>
        </p:nvSpPr>
        <p:spPr>
          <a:xfrm>
            <a:off x="352759" y="1812897"/>
            <a:ext cx="11431254" cy="4345030"/>
          </a:xfrm>
        </p:spPr>
        <p:txBody>
          <a:bodyPr/>
          <a:lstStyle/>
          <a:p>
            <a:r>
              <a:rPr lang="en-US" dirty="0" err="1"/>
              <a:t>Haremos</a:t>
            </a:r>
            <a:r>
              <a:rPr lang="en-US" dirty="0"/>
              <a:t> una </a:t>
            </a:r>
            <a:r>
              <a:rPr lang="en-US" dirty="0" err="1"/>
              <a:t>importación</a:t>
            </a:r>
            <a:r>
              <a:rPr lang="en-US" dirty="0"/>
              <a:t> de </a:t>
            </a:r>
            <a:r>
              <a:rPr lang="en-US" dirty="0" err="1"/>
              <a:t>datos</a:t>
            </a:r>
            <a:r>
              <a:rPr lang="en-US" dirty="0"/>
              <a:t> de un CSV, a la base de </a:t>
            </a:r>
            <a:r>
              <a:rPr lang="en-US" dirty="0" err="1"/>
              <a:t>datos</a:t>
            </a:r>
            <a:r>
              <a:rPr lang="en-US" dirty="0"/>
              <a:t>.</a:t>
            </a:r>
          </a:p>
          <a:p>
            <a:endParaRPr lang="en-US" dirty="0"/>
          </a:p>
          <a:p>
            <a:r>
              <a:rPr lang="en-US" dirty="0" err="1"/>
              <a:t>Tendremos</a:t>
            </a:r>
            <a:r>
              <a:rPr lang="en-US" dirty="0"/>
              <a:t> que </a:t>
            </a:r>
            <a:r>
              <a:rPr lang="en-US" dirty="0" err="1"/>
              <a:t>seguir</a:t>
            </a:r>
            <a:r>
              <a:rPr lang="en-US" dirty="0"/>
              <a:t> la </a:t>
            </a:r>
            <a:r>
              <a:rPr lang="en-US" dirty="0" err="1"/>
              <a:t>misma</a:t>
            </a:r>
            <a:r>
              <a:rPr lang="en-US" dirty="0"/>
              <a:t> </a:t>
            </a:r>
            <a:r>
              <a:rPr lang="en-US" dirty="0" err="1"/>
              <a:t>lógica</a:t>
            </a:r>
            <a:r>
              <a:rPr lang="en-US" dirty="0"/>
              <a:t> que </a:t>
            </a:r>
            <a:r>
              <a:rPr lang="en-US" dirty="0" err="1"/>
              <a:t>en</a:t>
            </a:r>
            <a:r>
              <a:rPr lang="en-US" dirty="0"/>
              <a:t> la </a:t>
            </a:r>
            <a:r>
              <a:rPr lang="en-US" dirty="0" err="1"/>
              <a:t>primera</a:t>
            </a:r>
            <a:r>
              <a:rPr lang="en-US" dirty="0"/>
              <a:t> ETL.</a:t>
            </a:r>
          </a:p>
          <a:p>
            <a:endParaRPr lang="en-US" dirty="0"/>
          </a:p>
          <a:p>
            <a:r>
              <a:rPr lang="en-US" dirty="0" err="1"/>
              <a:t>Tendremos</a:t>
            </a:r>
            <a:r>
              <a:rPr lang="en-US" dirty="0"/>
              <a:t> una </a:t>
            </a:r>
            <a:r>
              <a:rPr lang="en-US" dirty="0" err="1"/>
              <a:t>plantilla</a:t>
            </a:r>
            <a:r>
              <a:rPr lang="en-US" dirty="0"/>
              <a:t> </a:t>
            </a:r>
            <a:r>
              <a:rPr lang="en-US" dirty="0" err="1"/>
              <a:t>en</a:t>
            </a:r>
            <a:r>
              <a:rPr lang="en-US" dirty="0"/>
              <a:t> una </a:t>
            </a:r>
            <a:r>
              <a:rPr lang="en-US" dirty="0" err="1"/>
              <a:t>carpeta</a:t>
            </a:r>
            <a:r>
              <a:rPr lang="en-US" dirty="0"/>
              <a:t> que </a:t>
            </a:r>
            <a:r>
              <a:rPr lang="en-US" dirty="0" err="1"/>
              <a:t>tendremos</a:t>
            </a:r>
            <a:r>
              <a:rPr lang="en-US" dirty="0"/>
              <a:t> que mover a </a:t>
            </a:r>
            <a:r>
              <a:rPr lang="en-US" dirty="0" err="1"/>
              <a:t>otra</a:t>
            </a:r>
            <a:r>
              <a:rPr lang="en-US" dirty="0"/>
              <a:t> </a:t>
            </a:r>
            <a:r>
              <a:rPr lang="en-US" dirty="0" err="1"/>
              <a:t>carpeta</a:t>
            </a:r>
            <a:r>
              <a:rPr lang="en-US" dirty="0"/>
              <a:t>, </a:t>
            </a:r>
            <a:r>
              <a:rPr lang="en-US" dirty="0" err="1"/>
              <a:t>renombrar</a:t>
            </a:r>
            <a:r>
              <a:rPr lang="en-US" dirty="0"/>
              <a:t> </a:t>
            </a:r>
            <a:r>
              <a:rPr lang="en-US" dirty="0" err="1"/>
              <a:t>dicha</a:t>
            </a:r>
            <a:r>
              <a:rPr lang="en-US" dirty="0"/>
              <a:t> </a:t>
            </a:r>
            <a:r>
              <a:rPr lang="en-US" dirty="0" err="1"/>
              <a:t>plantilla</a:t>
            </a:r>
            <a:r>
              <a:rPr lang="en-US" dirty="0"/>
              <a:t> y </a:t>
            </a:r>
            <a:r>
              <a:rPr lang="en-US" dirty="0" err="1"/>
              <a:t>eliminarla</a:t>
            </a:r>
            <a:r>
              <a:rPr lang="en-US" dirty="0"/>
              <a:t>.</a:t>
            </a:r>
          </a:p>
          <a:p>
            <a:endParaRPr lang="en-US" dirty="0"/>
          </a:p>
          <a:p>
            <a:r>
              <a:rPr lang="en-US" dirty="0" err="1"/>
              <a:t>Esta</a:t>
            </a:r>
            <a:r>
              <a:rPr lang="en-US" dirty="0"/>
              <a:t> </a:t>
            </a:r>
            <a:r>
              <a:rPr lang="en-US" dirty="0" err="1"/>
              <a:t>plantilla</a:t>
            </a:r>
            <a:r>
              <a:rPr lang="en-US" dirty="0"/>
              <a:t> </a:t>
            </a:r>
            <a:r>
              <a:rPr lang="en-US" dirty="0" err="1"/>
              <a:t>deberá</a:t>
            </a:r>
            <a:r>
              <a:rPr lang="en-US" dirty="0"/>
              <a:t> de </a:t>
            </a:r>
            <a:r>
              <a:rPr lang="en-US" dirty="0" err="1"/>
              <a:t>llamarse</a:t>
            </a:r>
            <a:r>
              <a:rPr lang="en-US" dirty="0"/>
              <a:t> </a:t>
            </a:r>
            <a:r>
              <a:rPr lang="en-US" dirty="0" err="1"/>
              <a:t>Segundo_report_mes</a:t>
            </a:r>
            <a:r>
              <a:rPr lang="en-US" dirty="0"/>
              <a:t>/día/</a:t>
            </a:r>
            <a:r>
              <a:rPr lang="en-US" dirty="0" err="1"/>
              <a:t>año</a:t>
            </a:r>
            <a:r>
              <a:rPr lang="en-US" dirty="0"/>
              <a:t>(</a:t>
            </a:r>
            <a:r>
              <a:rPr lang="en-US" dirty="0" err="1"/>
              <a:t>habrá</a:t>
            </a:r>
            <a:r>
              <a:rPr lang="en-US" dirty="0"/>
              <a:t> que </a:t>
            </a:r>
            <a:r>
              <a:rPr lang="en-US" dirty="0" err="1"/>
              <a:t>generar</a:t>
            </a:r>
            <a:r>
              <a:rPr lang="en-US" dirty="0"/>
              <a:t> la </a:t>
            </a:r>
            <a:r>
              <a:rPr lang="en-US" dirty="0" err="1"/>
              <a:t>fecha</a:t>
            </a:r>
            <a:r>
              <a:rPr lang="en-US" dirty="0"/>
              <a:t> de </a:t>
            </a:r>
            <a:r>
              <a:rPr lang="en-US" dirty="0" err="1"/>
              <a:t>manera</a:t>
            </a:r>
            <a:r>
              <a:rPr lang="en-US" dirty="0"/>
              <a:t> </a:t>
            </a:r>
            <a:r>
              <a:rPr lang="en-US" dirty="0" err="1"/>
              <a:t>automática</a:t>
            </a:r>
            <a:r>
              <a:rPr lang="en-US" dirty="0"/>
              <a:t>).</a:t>
            </a:r>
          </a:p>
          <a:p>
            <a:r>
              <a:rPr lang="en-US" dirty="0" err="1"/>
              <a:t>Deberá</a:t>
            </a:r>
            <a:r>
              <a:rPr lang="en-US" dirty="0"/>
              <a:t> de ser un excel con 4 hojas.</a:t>
            </a:r>
          </a:p>
          <a:p>
            <a:endParaRPr lang="en-US" dirty="0"/>
          </a:p>
        </p:txBody>
      </p:sp>
      <p:sp>
        <p:nvSpPr>
          <p:cNvPr id="4" name="Footer Placeholder 3">
            <a:extLst>
              <a:ext uri="{FF2B5EF4-FFF2-40B4-BE49-F238E27FC236}">
                <a16:creationId xmlns:a16="http://schemas.microsoft.com/office/drawing/2014/main" id="{578286C2-EF0B-45B0-A986-E5E3FA8E8923}"/>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5" name="Slide Number Placeholder 4">
            <a:extLst>
              <a:ext uri="{FF2B5EF4-FFF2-40B4-BE49-F238E27FC236}">
                <a16:creationId xmlns:a16="http://schemas.microsoft.com/office/drawing/2014/main" id="{0EBF7F5B-14AA-43CC-B4EB-8138065C6A35}"/>
              </a:ext>
            </a:extLst>
          </p:cNvPr>
          <p:cNvSpPr>
            <a:spLocks noGrp="1"/>
          </p:cNvSpPr>
          <p:nvPr>
            <p:ph type="sldNum" sz="quarter" idx="12"/>
          </p:nvPr>
        </p:nvSpPr>
        <p:spPr/>
        <p:txBody>
          <a:bodyPr/>
          <a:lstStyle/>
          <a:p>
            <a:fld id="{A64E805E-E9C5-4556-814C-C096ED3BEA4F}" type="slidenum">
              <a:rPr lang="es-ES" smtClean="0"/>
              <a:pPr/>
              <a:t>3</a:t>
            </a:fld>
            <a:endParaRPr lang="es-ES" dirty="0"/>
          </a:p>
        </p:txBody>
      </p:sp>
    </p:spTree>
    <p:extLst>
      <p:ext uri="{BB962C8B-B14F-4D97-AF65-F5344CB8AC3E}">
        <p14:creationId xmlns:p14="http://schemas.microsoft.com/office/powerpoint/2010/main" val="223120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18B0-7836-451B-910A-12542ABF0995}"/>
              </a:ext>
            </a:extLst>
          </p:cNvPr>
          <p:cNvSpPr>
            <a:spLocks noGrp="1"/>
          </p:cNvSpPr>
          <p:nvPr>
            <p:ph type="title"/>
          </p:nvPr>
        </p:nvSpPr>
        <p:spPr/>
        <p:txBody>
          <a:bodyPr/>
          <a:lstStyle/>
          <a:p>
            <a:r>
              <a:rPr lang="es-ES" dirty="0"/>
              <a:t>1- Primera hoja</a:t>
            </a:r>
            <a:endParaRPr lang="en-US" dirty="0"/>
          </a:p>
        </p:txBody>
      </p:sp>
      <p:sp>
        <p:nvSpPr>
          <p:cNvPr id="4" name="Footer Placeholder 3">
            <a:extLst>
              <a:ext uri="{FF2B5EF4-FFF2-40B4-BE49-F238E27FC236}">
                <a16:creationId xmlns:a16="http://schemas.microsoft.com/office/drawing/2014/main" id="{578286C2-EF0B-45B0-A986-E5E3FA8E8923}"/>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5" name="Slide Number Placeholder 4">
            <a:extLst>
              <a:ext uri="{FF2B5EF4-FFF2-40B4-BE49-F238E27FC236}">
                <a16:creationId xmlns:a16="http://schemas.microsoft.com/office/drawing/2014/main" id="{0EBF7F5B-14AA-43CC-B4EB-8138065C6A35}"/>
              </a:ext>
            </a:extLst>
          </p:cNvPr>
          <p:cNvSpPr>
            <a:spLocks noGrp="1"/>
          </p:cNvSpPr>
          <p:nvPr>
            <p:ph type="sldNum" sz="quarter" idx="12"/>
          </p:nvPr>
        </p:nvSpPr>
        <p:spPr/>
        <p:txBody>
          <a:bodyPr/>
          <a:lstStyle/>
          <a:p>
            <a:fld id="{A64E805E-E9C5-4556-814C-C096ED3BEA4F}" type="slidenum">
              <a:rPr lang="es-ES" smtClean="0"/>
              <a:pPr/>
              <a:t>4</a:t>
            </a:fld>
            <a:endParaRPr lang="es-ES" dirty="0"/>
          </a:p>
        </p:txBody>
      </p:sp>
      <p:sp>
        <p:nvSpPr>
          <p:cNvPr id="8" name="Content Placeholder 2">
            <a:extLst>
              <a:ext uri="{FF2B5EF4-FFF2-40B4-BE49-F238E27FC236}">
                <a16:creationId xmlns:a16="http://schemas.microsoft.com/office/drawing/2014/main" id="{2953FFF3-1AB0-47AE-88E6-3830968C26AF}"/>
              </a:ext>
            </a:extLst>
          </p:cNvPr>
          <p:cNvSpPr>
            <a:spLocks noGrp="1"/>
          </p:cNvSpPr>
          <p:nvPr>
            <p:ph idx="1"/>
          </p:nvPr>
        </p:nvSpPr>
        <p:spPr>
          <a:xfrm>
            <a:off x="352759" y="1812897"/>
            <a:ext cx="11431254" cy="4345030"/>
          </a:xfrm>
        </p:spPr>
        <p:txBody>
          <a:bodyPr/>
          <a:lstStyle/>
          <a:p>
            <a:r>
              <a:rPr lang="en-US" dirty="0"/>
              <a:t>Se </a:t>
            </a:r>
            <a:r>
              <a:rPr lang="en-US" dirty="0" err="1"/>
              <a:t>deberá</a:t>
            </a:r>
            <a:r>
              <a:rPr lang="en-US" dirty="0"/>
              <a:t> </a:t>
            </a:r>
            <a:r>
              <a:rPr lang="en-US" dirty="0" err="1"/>
              <a:t>llamar</a:t>
            </a:r>
            <a:r>
              <a:rPr lang="en-US" dirty="0"/>
              <a:t> Madrid.</a:t>
            </a:r>
          </a:p>
          <a:p>
            <a:endParaRPr lang="en-US" dirty="0"/>
          </a:p>
          <a:p>
            <a:r>
              <a:rPr lang="en-US" dirty="0" err="1"/>
              <a:t>Deberemos</a:t>
            </a:r>
            <a:r>
              <a:rPr lang="en-US" dirty="0"/>
              <a:t> de </a:t>
            </a:r>
            <a:r>
              <a:rPr lang="en-US" dirty="0" err="1"/>
              <a:t>introducir</a:t>
            </a:r>
            <a:r>
              <a:rPr lang="en-US" dirty="0"/>
              <a:t> la </a:t>
            </a:r>
            <a:r>
              <a:rPr lang="en-US" dirty="0" err="1"/>
              <a:t>información</a:t>
            </a:r>
            <a:r>
              <a:rPr lang="en-US" dirty="0"/>
              <a:t>, del </a:t>
            </a:r>
            <a:r>
              <a:rPr lang="en-US" dirty="0" err="1"/>
              <a:t>identificativo</a:t>
            </a:r>
            <a:r>
              <a:rPr lang="en-US" dirty="0"/>
              <a:t>, y la provincial iso la </a:t>
            </a:r>
            <a:r>
              <a:rPr lang="en-US" dirty="0" err="1"/>
              <a:t>tendremos</a:t>
            </a:r>
            <a:r>
              <a:rPr lang="en-US" dirty="0"/>
              <a:t> que </a:t>
            </a:r>
            <a:r>
              <a:rPr lang="en-US" dirty="0" err="1"/>
              <a:t>filtrar</a:t>
            </a:r>
            <a:r>
              <a:rPr lang="en-US" dirty="0"/>
              <a:t> por isos dentro de la division </a:t>
            </a:r>
            <a:r>
              <a:rPr lang="en-US" dirty="0" err="1"/>
              <a:t>condicional</a:t>
            </a:r>
            <a:r>
              <a:rPr lang="en-US" dirty="0"/>
              <a:t>.</a:t>
            </a:r>
          </a:p>
          <a:p>
            <a:r>
              <a:rPr lang="en-US" dirty="0"/>
              <a:t>Y el resto de </a:t>
            </a:r>
            <a:r>
              <a:rPr lang="en-US" dirty="0" err="1"/>
              <a:t>campos</a:t>
            </a:r>
            <a:r>
              <a:rPr lang="en-US" dirty="0"/>
              <a:t> que </a:t>
            </a:r>
            <a:r>
              <a:rPr lang="en-US" dirty="0" err="1"/>
              <a:t>vienen</a:t>
            </a:r>
            <a:r>
              <a:rPr lang="en-US" dirty="0"/>
              <a:t> </a:t>
            </a:r>
            <a:r>
              <a:rPr lang="en-US" dirty="0" err="1"/>
              <a:t>en</a:t>
            </a:r>
            <a:r>
              <a:rPr lang="en-US" dirty="0"/>
              <a:t> el </a:t>
            </a:r>
            <a:r>
              <a:rPr lang="en-US" dirty="0" err="1"/>
              <a:t>fichero</a:t>
            </a:r>
            <a:r>
              <a:rPr lang="en-US" dirty="0"/>
              <a:t> de </a:t>
            </a:r>
            <a:r>
              <a:rPr lang="en-US" dirty="0" err="1"/>
              <a:t>texto</a:t>
            </a:r>
            <a:r>
              <a:rPr lang="en-US" dirty="0"/>
              <a:t>.</a:t>
            </a:r>
          </a:p>
          <a:p>
            <a:endParaRPr lang="en-US" dirty="0"/>
          </a:p>
          <a:p>
            <a:r>
              <a:rPr lang="en-US" dirty="0"/>
              <a:t>Solo los </a:t>
            </a:r>
            <a:r>
              <a:rPr lang="en-US" dirty="0" err="1"/>
              <a:t>resultados</a:t>
            </a:r>
            <a:r>
              <a:rPr lang="en-US" dirty="0"/>
              <a:t> de Madrid y </a:t>
            </a:r>
            <a:r>
              <a:rPr lang="en-US" dirty="0" err="1"/>
              <a:t>barcelona</a:t>
            </a:r>
            <a:r>
              <a:rPr lang="en-US" dirty="0"/>
              <a:t>.</a:t>
            </a:r>
          </a:p>
        </p:txBody>
      </p:sp>
    </p:spTree>
    <p:extLst>
      <p:ext uri="{BB962C8B-B14F-4D97-AF65-F5344CB8AC3E}">
        <p14:creationId xmlns:p14="http://schemas.microsoft.com/office/powerpoint/2010/main" val="88922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18B0-7836-451B-910A-12542ABF0995}"/>
              </a:ext>
            </a:extLst>
          </p:cNvPr>
          <p:cNvSpPr>
            <a:spLocks noGrp="1"/>
          </p:cNvSpPr>
          <p:nvPr>
            <p:ph type="title"/>
          </p:nvPr>
        </p:nvSpPr>
        <p:spPr/>
        <p:txBody>
          <a:bodyPr/>
          <a:lstStyle/>
          <a:p>
            <a:r>
              <a:rPr lang="es-ES" dirty="0"/>
              <a:t>1- Segunda hoja</a:t>
            </a:r>
            <a:endParaRPr lang="en-US" dirty="0"/>
          </a:p>
        </p:txBody>
      </p:sp>
      <p:sp>
        <p:nvSpPr>
          <p:cNvPr id="4" name="Footer Placeholder 3">
            <a:extLst>
              <a:ext uri="{FF2B5EF4-FFF2-40B4-BE49-F238E27FC236}">
                <a16:creationId xmlns:a16="http://schemas.microsoft.com/office/drawing/2014/main" id="{578286C2-EF0B-45B0-A986-E5E3FA8E8923}"/>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5" name="Slide Number Placeholder 4">
            <a:extLst>
              <a:ext uri="{FF2B5EF4-FFF2-40B4-BE49-F238E27FC236}">
                <a16:creationId xmlns:a16="http://schemas.microsoft.com/office/drawing/2014/main" id="{0EBF7F5B-14AA-43CC-B4EB-8138065C6A35}"/>
              </a:ext>
            </a:extLst>
          </p:cNvPr>
          <p:cNvSpPr>
            <a:spLocks noGrp="1"/>
          </p:cNvSpPr>
          <p:nvPr>
            <p:ph type="sldNum" sz="quarter" idx="12"/>
          </p:nvPr>
        </p:nvSpPr>
        <p:spPr/>
        <p:txBody>
          <a:bodyPr/>
          <a:lstStyle/>
          <a:p>
            <a:fld id="{A64E805E-E9C5-4556-814C-C096ED3BEA4F}" type="slidenum">
              <a:rPr lang="es-ES" smtClean="0"/>
              <a:pPr/>
              <a:t>5</a:t>
            </a:fld>
            <a:endParaRPr lang="es-ES" dirty="0"/>
          </a:p>
        </p:txBody>
      </p:sp>
      <p:sp>
        <p:nvSpPr>
          <p:cNvPr id="8" name="Content Placeholder 2">
            <a:extLst>
              <a:ext uri="{FF2B5EF4-FFF2-40B4-BE49-F238E27FC236}">
                <a16:creationId xmlns:a16="http://schemas.microsoft.com/office/drawing/2014/main" id="{2953FFF3-1AB0-47AE-88E6-3830968C26AF}"/>
              </a:ext>
            </a:extLst>
          </p:cNvPr>
          <p:cNvSpPr>
            <a:spLocks noGrp="1"/>
          </p:cNvSpPr>
          <p:nvPr>
            <p:ph idx="1"/>
          </p:nvPr>
        </p:nvSpPr>
        <p:spPr>
          <a:xfrm>
            <a:off x="352759" y="1812897"/>
            <a:ext cx="11431254" cy="4345030"/>
          </a:xfrm>
        </p:spPr>
        <p:txBody>
          <a:bodyPr/>
          <a:lstStyle/>
          <a:p>
            <a:r>
              <a:rPr lang="en-US" dirty="0"/>
              <a:t>Se </a:t>
            </a:r>
            <a:r>
              <a:rPr lang="en-US" dirty="0" err="1"/>
              <a:t>deberá</a:t>
            </a:r>
            <a:r>
              <a:rPr lang="en-US" dirty="0"/>
              <a:t> </a:t>
            </a:r>
            <a:r>
              <a:rPr lang="en-US" dirty="0" err="1"/>
              <a:t>llamar</a:t>
            </a:r>
            <a:r>
              <a:rPr lang="en-US" dirty="0"/>
              <a:t> Zaragoza.</a:t>
            </a:r>
          </a:p>
          <a:p>
            <a:endParaRPr lang="en-US" dirty="0"/>
          </a:p>
          <a:p>
            <a:r>
              <a:rPr lang="en-US" dirty="0" err="1"/>
              <a:t>Deberemos</a:t>
            </a:r>
            <a:r>
              <a:rPr lang="en-US" dirty="0"/>
              <a:t> de </a:t>
            </a:r>
            <a:r>
              <a:rPr lang="en-US" dirty="0" err="1"/>
              <a:t>introducir</a:t>
            </a:r>
            <a:r>
              <a:rPr lang="en-US" dirty="0"/>
              <a:t> la </a:t>
            </a:r>
            <a:r>
              <a:rPr lang="en-US" dirty="0" err="1"/>
              <a:t>información</a:t>
            </a:r>
            <a:r>
              <a:rPr lang="en-US" dirty="0"/>
              <a:t>, del </a:t>
            </a:r>
            <a:r>
              <a:rPr lang="en-US" dirty="0" err="1"/>
              <a:t>identificativo</a:t>
            </a:r>
            <a:r>
              <a:rPr lang="en-US" dirty="0"/>
              <a:t>, y la provincial iso la </a:t>
            </a:r>
            <a:r>
              <a:rPr lang="en-US" dirty="0" err="1"/>
              <a:t>tendremos</a:t>
            </a:r>
            <a:r>
              <a:rPr lang="en-US" dirty="0"/>
              <a:t> que </a:t>
            </a:r>
            <a:r>
              <a:rPr lang="en-US" dirty="0" err="1"/>
              <a:t>filtrar</a:t>
            </a:r>
            <a:r>
              <a:rPr lang="en-US" dirty="0"/>
              <a:t> por isos dentro de la division </a:t>
            </a:r>
            <a:r>
              <a:rPr lang="en-US" dirty="0" err="1"/>
              <a:t>condicional</a:t>
            </a:r>
            <a:r>
              <a:rPr lang="en-US" dirty="0"/>
              <a:t>.</a:t>
            </a:r>
          </a:p>
          <a:p>
            <a:r>
              <a:rPr lang="en-US" dirty="0"/>
              <a:t>Y el resto de </a:t>
            </a:r>
            <a:r>
              <a:rPr lang="en-US" dirty="0" err="1"/>
              <a:t>campos</a:t>
            </a:r>
            <a:r>
              <a:rPr lang="en-US" dirty="0"/>
              <a:t> que </a:t>
            </a:r>
            <a:r>
              <a:rPr lang="en-US" dirty="0" err="1"/>
              <a:t>vienen</a:t>
            </a:r>
            <a:r>
              <a:rPr lang="en-US" dirty="0"/>
              <a:t> </a:t>
            </a:r>
            <a:r>
              <a:rPr lang="en-US" dirty="0" err="1"/>
              <a:t>en</a:t>
            </a:r>
            <a:r>
              <a:rPr lang="en-US" dirty="0"/>
              <a:t> el </a:t>
            </a:r>
            <a:r>
              <a:rPr lang="en-US" dirty="0" err="1"/>
              <a:t>fichero</a:t>
            </a:r>
            <a:r>
              <a:rPr lang="en-US" dirty="0"/>
              <a:t> de </a:t>
            </a:r>
            <a:r>
              <a:rPr lang="en-US" dirty="0" err="1"/>
              <a:t>texto</a:t>
            </a:r>
            <a:r>
              <a:rPr lang="en-US" dirty="0"/>
              <a:t>.</a:t>
            </a:r>
          </a:p>
          <a:p>
            <a:endParaRPr lang="en-US" dirty="0"/>
          </a:p>
          <a:p>
            <a:r>
              <a:rPr lang="en-US" dirty="0"/>
              <a:t>Solo los </a:t>
            </a:r>
            <a:r>
              <a:rPr lang="en-US" dirty="0" err="1"/>
              <a:t>resultados</a:t>
            </a:r>
            <a:r>
              <a:rPr lang="en-US" dirty="0"/>
              <a:t> de Zaragoza y Zamora.</a:t>
            </a:r>
          </a:p>
        </p:txBody>
      </p:sp>
    </p:spTree>
    <p:extLst>
      <p:ext uri="{BB962C8B-B14F-4D97-AF65-F5344CB8AC3E}">
        <p14:creationId xmlns:p14="http://schemas.microsoft.com/office/powerpoint/2010/main" val="32567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18B0-7836-451B-910A-12542ABF0995}"/>
              </a:ext>
            </a:extLst>
          </p:cNvPr>
          <p:cNvSpPr>
            <a:spLocks noGrp="1"/>
          </p:cNvSpPr>
          <p:nvPr>
            <p:ph type="title"/>
          </p:nvPr>
        </p:nvSpPr>
        <p:spPr/>
        <p:txBody>
          <a:bodyPr/>
          <a:lstStyle/>
          <a:p>
            <a:r>
              <a:rPr lang="es-ES" dirty="0"/>
              <a:t>1- Tercera hoja</a:t>
            </a:r>
            <a:endParaRPr lang="en-US" dirty="0"/>
          </a:p>
        </p:txBody>
      </p:sp>
      <p:sp>
        <p:nvSpPr>
          <p:cNvPr id="4" name="Footer Placeholder 3">
            <a:extLst>
              <a:ext uri="{FF2B5EF4-FFF2-40B4-BE49-F238E27FC236}">
                <a16:creationId xmlns:a16="http://schemas.microsoft.com/office/drawing/2014/main" id="{578286C2-EF0B-45B0-A986-E5E3FA8E8923}"/>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5" name="Slide Number Placeholder 4">
            <a:extLst>
              <a:ext uri="{FF2B5EF4-FFF2-40B4-BE49-F238E27FC236}">
                <a16:creationId xmlns:a16="http://schemas.microsoft.com/office/drawing/2014/main" id="{0EBF7F5B-14AA-43CC-B4EB-8138065C6A35}"/>
              </a:ext>
            </a:extLst>
          </p:cNvPr>
          <p:cNvSpPr>
            <a:spLocks noGrp="1"/>
          </p:cNvSpPr>
          <p:nvPr>
            <p:ph type="sldNum" sz="quarter" idx="12"/>
          </p:nvPr>
        </p:nvSpPr>
        <p:spPr/>
        <p:txBody>
          <a:bodyPr/>
          <a:lstStyle/>
          <a:p>
            <a:fld id="{A64E805E-E9C5-4556-814C-C096ED3BEA4F}" type="slidenum">
              <a:rPr lang="es-ES" smtClean="0"/>
              <a:pPr/>
              <a:t>6</a:t>
            </a:fld>
            <a:endParaRPr lang="es-ES" dirty="0"/>
          </a:p>
        </p:txBody>
      </p:sp>
      <p:sp>
        <p:nvSpPr>
          <p:cNvPr id="8" name="Content Placeholder 2">
            <a:extLst>
              <a:ext uri="{FF2B5EF4-FFF2-40B4-BE49-F238E27FC236}">
                <a16:creationId xmlns:a16="http://schemas.microsoft.com/office/drawing/2014/main" id="{2953FFF3-1AB0-47AE-88E6-3830968C26AF}"/>
              </a:ext>
            </a:extLst>
          </p:cNvPr>
          <p:cNvSpPr>
            <a:spLocks noGrp="1"/>
          </p:cNvSpPr>
          <p:nvPr>
            <p:ph idx="1"/>
          </p:nvPr>
        </p:nvSpPr>
        <p:spPr>
          <a:xfrm>
            <a:off x="352759" y="1812897"/>
            <a:ext cx="11431254" cy="4345030"/>
          </a:xfrm>
        </p:spPr>
        <p:txBody>
          <a:bodyPr/>
          <a:lstStyle/>
          <a:p>
            <a:r>
              <a:rPr lang="en-US" dirty="0"/>
              <a:t>Se </a:t>
            </a:r>
            <a:r>
              <a:rPr lang="en-US" dirty="0" err="1"/>
              <a:t>deberá</a:t>
            </a:r>
            <a:r>
              <a:rPr lang="en-US" dirty="0"/>
              <a:t> </a:t>
            </a:r>
            <a:r>
              <a:rPr lang="en-US" dirty="0" err="1"/>
              <a:t>llamar</a:t>
            </a:r>
            <a:r>
              <a:rPr lang="en-US" dirty="0"/>
              <a:t> Log</a:t>
            </a:r>
          </a:p>
          <a:p>
            <a:endParaRPr lang="en-US" dirty="0"/>
          </a:p>
          <a:p>
            <a:r>
              <a:rPr lang="en-US" dirty="0"/>
              <a:t>Y </a:t>
            </a:r>
            <a:r>
              <a:rPr lang="en-US" dirty="0" err="1"/>
              <a:t>en</a:t>
            </a:r>
            <a:r>
              <a:rPr lang="en-US" dirty="0"/>
              <a:t> </a:t>
            </a:r>
            <a:r>
              <a:rPr lang="en-US" dirty="0" err="1"/>
              <a:t>ella</a:t>
            </a:r>
            <a:r>
              <a:rPr lang="en-US" dirty="0"/>
              <a:t> </a:t>
            </a:r>
            <a:r>
              <a:rPr lang="en-US" dirty="0" err="1"/>
              <a:t>tendremos</a:t>
            </a:r>
            <a:r>
              <a:rPr lang="en-US" dirty="0"/>
              <a:t> que introducer </a:t>
            </a:r>
            <a:r>
              <a:rPr lang="en-US" dirty="0" err="1"/>
              <a:t>todos</a:t>
            </a:r>
            <a:r>
              <a:rPr lang="en-US" dirty="0"/>
              <a:t> los </a:t>
            </a:r>
            <a:r>
              <a:rPr lang="en-US" dirty="0" err="1"/>
              <a:t>registros</a:t>
            </a:r>
            <a:r>
              <a:rPr lang="en-US" dirty="0"/>
              <a:t> que no </a:t>
            </a:r>
            <a:r>
              <a:rPr lang="en-US" dirty="0" err="1"/>
              <a:t>tengan</a:t>
            </a:r>
            <a:r>
              <a:rPr lang="en-US" dirty="0"/>
              <a:t> </a:t>
            </a:r>
            <a:r>
              <a:rPr lang="en-US" dirty="0" err="1"/>
              <a:t>correspondencia</a:t>
            </a:r>
            <a:r>
              <a:rPr lang="en-US" dirty="0"/>
              <a:t> entre los </a:t>
            </a:r>
            <a:r>
              <a:rPr lang="en-US" dirty="0" err="1"/>
              <a:t>codigos</a:t>
            </a:r>
            <a:r>
              <a:rPr lang="en-US" dirty="0"/>
              <a:t> de </a:t>
            </a:r>
            <a:r>
              <a:rPr lang="en-US" dirty="0" err="1"/>
              <a:t>provincias</a:t>
            </a:r>
            <a:r>
              <a:rPr lang="en-US" dirty="0"/>
              <a:t> y las </a:t>
            </a:r>
            <a:r>
              <a:rPr lang="en-US" dirty="0" err="1"/>
              <a:t>provincias</a:t>
            </a:r>
            <a:r>
              <a:rPr lang="en-US" dirty="0"/>
              <a:t>.</a:t>
            </a:r>
          </a:p>
          <a:p>
            <a:endParaRPr lang="en-US" dirty="0"/>
          </a:p>
          <a:p>
            <a:r>
              <a:rPr lang="en-US" dirty="0" err="1"/>
              <a:t>Tendremos</a:t>
            </a:r>
            <a:r>
              <a:rPr lang="en-US" dirty="0"/>
              <a:t> que </a:t>
            </a:r>
            <a:r>
              <a:rPr lang="en-US" dirty="0" err="1"/>
              <a:t>exportarlo</a:t>
            </a:r>
            <a:r>
              <a:rPr lang="en-US" dirty="0"/>
              <a:t> </a:t>
            </a:r>
            <a:r>
              <a:rPr lang="en-US" dirty="0" err="1"/>
              <a:t>mediante</a:t>
            </a:r>
            <a:r>
              <a:rPr lang="en-US" dirty="0"/>
              <a:t> una consulta de SQL </a:t>
            </a:r>
            <a:r>
              <a:rPr lang="en-US" dirty="0" err="1"/>
              <a:t>directamente</a:t>
            </a:r>
            <a:r>
              <a:rPr lang="en-US" dirty="0"/>
              <a:t>: </a:t>
            </a:r>
            <a:r>
              <a:rPr lang="en-US" dirty="0" err="1"/>
              <a:t>aplicando</a:t>
            </a:r>
            <a:r>
              <a:rPr lang="en-US" dirty="0"/>
              <a:t> </a:t>
            </a:r>
            <a:r>
              <a:rPr lang="en-US" dirty="0" err="1"/>
              <a:t>este</a:t>
            </a:r>
            <a:r>
              <a:rPr lang="en-US" dirty="0"/>
              <a:t> </a:t>
            </a:r>
            <a:r>
              <a:rPr lang="en-US" dirty="0" err="1"/>
              <a:t>filtro</a:t>
            </a:r>
            <a:r>
              <a:rPr lang="en-US" dirty="0"/>
              <a:t> </a:t>
            </a:r>
            <a:r>
              <a:rPr lang="en-US" dirty="0" err="1"/>
              <a:t>utilizando</a:t>
            </a:r>
            <a:r>
              <a:rPr lang="en-US" dirty="0"/>
              <a:t> la hoja de </a:t>
            </a:r>
            <a:r>
              <a:rPr lang="en-US" dirty="0" err="1"/>
              <a:t>correspondencias</a:t>
            </a:r>
            <a:r>
              <a:rPr lang="en-US" dirty="0"/>
              <a:t>.</a:t>
            </a:r>
          </a:p>
          <a:p>
            <a:endParaRPr lang="en-US" dirty="0"/>
          </a:p>
          <a:p>
            <a:r>
              <a:rPr lang="en-US" dirty="0"/>
              <a:t>PROVINCIAS = '</a:t>
            </a:r>
            <a:r>
              <a:rPr lang="en-US" dirty="0" err="1"/>
              <a:t>Renombrar</a:t>
            </a:r>
            <a:r>
              <a:rPr lang="en-US" dirty="0"/>
              <a:t>' or PROVINCIAS = 'Lleida (</a:t>
            </a:r>
            <a:r>
              <a:rPr lang="en-US" dirty="0" err="1"/>
              <a:t>Lérida</a:t>
            </a:r>
            <a:r>
              <a:rPr lang="en-US" dirty="0"/>
              <a:t>)nota 1​'or PROVINCIAS = 'Lugo (Lugo)nota 1​​'or PROVINCIAS = 'Ourense (Orense)nota 1'or PROVINCIAS = 'Valencia/</a:t>
            </a:r>
            <a:r>
              <a:rPr lang="en-US" dirty="0" err="1"/>
              <a:t>Valèncianota</a:t>
            </a:r>
            <a:r>
              <a:rPr lang="en-US" dirty="0"/>
              <a:t>​'</a:t>
            </a:r>
          </a:p>
        </p:txBody>
      </p:sp>
    </p:spTree>
    <p:extLst>
      <p:ext uri="{BB962C8B-B14F-4D97-AF65-F5344CB8AC3E}">
        <p14:creationId xmlns:p14="http://schemas.microsoft.com/office/powerpoint/2010/main" val="741404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18B0-7836-451B-910A-12542ABF0995}"/>
              </a:ext>
            </a:extLst>
          </p:cNvPr>
          <p:cNvSpPr>
            <a:spLocks noGrp="1"/>
          </p:cNvSpPr>
          <p:nvPr>
            <p:ph type="title"/>
          </p:nvPr>
        </p:nvSpPr>
        <p:spPr/>
        <p:txBody>
          <a:bodyPr/>
          <a:lstStyle/>
          <a:p>
            <a:r>
              <a:rPr lang="es-ES" dirty="0"/>
              <a:t>1- Cuarta hoja</a:t>
            </a:r>
            <a:endParaRPr lang="en-US" dirty="0"/>
          </a:p>
        </p:txBody>
      </p:sp>
      <p:sp>
        <p:nvSpPr>
          <p:cNvPr id="4" name="Footer Placeholder 3">
            <a:extLst>
              <a:ext uri="{FF2B5EF4-FFF2-40B4-BE49-F238E27FC236}">
                <a16:creationId xmlns:a16="http://schemas.microsoft.com/office/drawing/2014/main" id="{578286C2-EF0B-45B0-A986-E5E3FA8E8923}"/>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5" name="Slide Number Placeholder 4">
            <a:extLst>
              <a:ext uri="{FF2B5EF4-FFF2-40B4-BE49-F238E27FC236}">
                <a16:creationId xmlns:a16="http://schemas.microsoft.com/office/drawing/2014/main" id="{0EBF7F5B-14AA-43CC-B4EB-8138065C6A35}"/>
              </a:ext>
            </a:extLst>
          </p:cNvPr>
          <p:cNvSpPr>
            <a:spLocks noGrp="1"/>
          </p:cNvSpPr>
          <p:nvPr>
            <p:ph type="sldNum" sz="quarter" idx="12"/>
          </p:nvPr>
        </p:nvSpPr>
        <p:spPr/>
        <p:txBody>
          <a:bodyPr/>
          <a:lstStyle/>
          <a:p>
            <a:fld id="{A64E805E-E9C5-4556-814C-C096ED3BEA4F}" type="slidenum">
              <a:rPr lang="es-ES" smtClean="0"/>
              <a:pPr/>
              <a:t>7</a:t>
            </a:fld>
            <a:endParaRPr lang="es-ES" dirty="0"/>
          </a:p>
        </p:txBody>
      </p:sp>
      <p:sp>
        <p:nvSpPr>
          <p:cNvPr id="8" name="Content Placeholder 2">
            <a:extLst>
              <a:ext uri="{FF2B5EF4-FFF2-40B4-BE49-F238E27FC236}">
                <a16:creationId xmlns:a16="http://schemas.microsoft.com/office/drawing/2014/main" id="{2953FFF3-1AB0-47AE-88E6-3830968C26AF}"/>
              </a:ext>
            </a:extLst>
          </p:cNvPr>
          <p:cNvSpPr>
            <a:spLocks noGrp="1"/>
          </p:cNvSpPr>
          <p:nvPr>
            <p:ph idx="1"/>
          </p:nvPr>
        </p:nvSpPr>
        <p:spPr>
          <a:xfrm>
            <a:off x="352759" y="1812897"/>
            <a:ext cx="11431254" cy="4345030"/>
          </a:xfrm>
        </p:spPr>
        <p:txBody>
          <a:bodyPr/>
          <a:lstStyle/>
          <a:p>
            <a:r>
              <a:rPr lang="en-US" dirty="0"/>
              <a:t>Se </a:t>
            </a:r>
            <a:r>
              <a:rPr lang="en-US" dirty="0" err="1"/>
              <a:t>deberá</a:t>
            </a:r>
            <a:r>
              <a:rPr lang="en-US" dirty="0"/>
              <a:t> </a:t>
            </a:r>
            <a:r>
              <a:rPr lang="en-US" dirty="0" err="1"/>
              <a:t>llamar</a:t>
            </a:r>
            <a:r>
              <a:rPr lang="en-US" dirty="0"/>
              <a:t> Log.</a:t>
            </a:r>
          </a:p>
          <a:p>
            <a:endParaRPr lang="en-US" dirty="0"/>
          </a:p>
          <a:p>
            <a:r>
              <a:rPr lang="en-US" dirty="0"/>
              <a:t>Y </a:t>
            </a:r>
            <a:r>
              <a:rPr lang="en-US" dirty="0" err="1"/>
              <a:t>en</a:t>
            </a:r>
            <a:r>
              <a:rPr lang="en-US" dirty="0"/>
              <a:t> </a:t>
            </a:r>
            <a:r>
              <a:rPr lang="en-US" dirty="0" err="1"/>
              <a:t>ella</a:t>
            </a:r>
            <a:r>
              <a:rPr lang="en-US" dirty="0"/>
              <a:t> </a:t>
            </a:r>
            <a:r>
              <a:rPr lang="en-US" dirty="0" err="1"/>
              <a:t>tendremos</a:t>
            </a:r>
            <a:r>
              <a:rPr lang="en-US" dirty="0"/>
              <a:t> que introducer </a:t>
            </a:r>
            <a:r>
              <a:rPr lang="en-US" dirty="0" err="1"/>
              <a:t>todos</a:t>
            </a:r>
            <a:r>
              <a:rPr lang="en-US" dirty="0"/>
              <a:t> los </a:t>
            </a:r>
            <a:r>
              <a:rPr lang="en-US" dirty="0" err="1"/>
              <a:t>registros</a:t>
            </a:r>
            <a:r>
              <a:rPr lang="en-US" dirty="0"/>
              <a:t> que no </a:t>
            </a:r>
            <a:r>
              <a:rPr lang="en-US" dirty="0" err="1"/>
              <a:t>tengan</a:t>
            </a:r>
            <a:r>
              <a:rPr lang="en-US" dirty="0"/>
              <a:t> </a:t>
            </a:r>
            <a:r>
              <a:rPr lang="en-US" dirty="0" err="1"/>
              <a:t>correspondencia</a:t>
            </a:r>
            <a:r>
              <a:rPr lang="en-US" dirty="0"/>
              <a:t> entre los </a:t>
            </a:r>
            <a:r>
              <a:rPr lang="en-US" dirty="0" err="1"/>
              <a:t>codigos</a:t>
            </a:r>
            <a:r>
              <a:rPr lang="en-US" dirty="0"/>
              <a:t> de </a:t>
            </a:r>
            <a:r>
              <a:rPr lang="en-US" dirty="0" err="1"/>
              <a:t>provincias</a:t>
            </a:r>
            <a:r>
              <a:rPr lang="en-US" dirty="0"/>
              <a:t> y las </a:t>
            </a:r>
            <a:r>
              <a:rPr lang="en-US" dirty="0" err="1"/>
              <a:t>provincias</a:t>
            </a:r>
            <a:r>
              <a:rPr lang="en-US" dirty="0"/>
              <a:t>.</a:t>
            </a:r>
          </a:p>
        </p:txBody>
      </p:sp>
    </p:spTree>
    <p:extLst>
      <p:ext uri="{BB962C8B-B14F-4D97-AF65-F5344CB8AC3E}">
        <p14:creationId xmlns:p14="http://schemas.microsoft.com/office/powerpoint/2010/main" val="185546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18B0-7836-451B-910A-12542ABF0995}"/>
              </a:ext>
            </a:extLst>
          </p:cNvPr>
          <p:cNvSpPr>
            <a:spLocks noGrp="1"/>
          </p:cNvSpPr>
          <p:nvPr>
            <p:ph type="title"/>
          </p:nvPr>
        </p:nvSpPr>
        <p:spPr/>
        <p:txBody>
          <a:bodyPr/>
          <a:lstStyle/>
          <a:p>
            <a:endParaRPr lang="en-US" dirty="0"/>
          </a:p>
        </p:txBody>
      </p:sp>
      <p:sp>
        <p:nvSpPr>
          <p:cNvPr id="4" name="Footer Placeholder 3">
            <a:extLst>
              <a:ext uri="{FF2B5EF4-FFF2-40B4-BE49-F238E27FC236}">
                <a16:creationId xmlns:a16="http://schemas.microsoft.com/office/drawing/2014/main" id="{578286C2-EF0B-45B0-A986-E5E3FA8E8923}"/>
              </a:ext>
            </a:extLst>
          </p:cNvPr>
          <p:cNvSpPr>
            <a:spLocks noGrp="1"/>
          </p:cNvSpPr>
          <p:nvPr>
            <p:ph type="ftr" sz="quarter" idx="11"/>
          </p:nvPr>
        </p:nvSpPr>
        <p:spPr/>
        <p:txBody>
          <a:bodyPr/>
          <a:lstStyle/>
          <a:p>
            <a:r>
              <a:rPr lang="es-ES"/>
              <a:t>Para modificar título del PPT, cambiar pie de página</a:t>
            </a:r>
            <a:endParaRPr lang="es-ES" dirty="0"/>
          </a:p>
        </p:txBody>
      </p:sp>
      <p:sp>
        <p:nvSpPr>
          <p:cNvPr id="5" name="Slide Number Placeholder 4">
            <a:extLst>
              <a:ext uri="{FF2B5EF4-FFF2-40B4-BE49-F238E27FC236}">
                <a16:creationId xmlns:a16="http://schemas.microsoft.com/office/drawing/2014/main" id="{0EBF7F5B-14AA-43CC-B4EB-8138065C6A35}"/>
              </a:ext>
            </a:extLst>
          </p:cNvPr>
          <p:cNvSpPr>
            <a:spLocks noGrp="1"/>
          </p:cNvSpPr>
          <p:nvPr>
            <p:ph type="sldNum" sz="quarter" idx="12"/>
          </p:nvPr>
        </p:nvSpPr>
        <p:spPr/>
        <p:txBody>
          <a:bodyPr/>
          <a:lstStyle/>
          <a:p>
            <a:fld id="{A64E805E-E9C5-4556-814C-C096ED3BEA4F}" type="slidenum">
              <a:rPr lang="es-ES" smtClean="0"/>
              <a:pPr/>
              <a:t>8</a:t>
            </a:fld>
            <a:endParaRPr lang="es-ES" dirty="0"/>
          </a:p>
        </p:txBody>
      </p:sp>
      <p:sp>
        <p:nvSpPr>
          <p:cNvPr id="8" name="Content Placeholder 2">
            <a:extLst>
              <a:ext uri="{FF2B5EF4-FFF2-40B4-BE49-F238E27FC236}">
                <a16:creationId xmlns:a16="http://schemas.microsoft.com/office/drawing/2014/main" id="{2953FFF3-1AB0-47AE-88E6-3830968C26AF}"/>
              </a:ext>
            </a:extLst>
          </p:cNvPr>
          <p:cNvSpPr>
            <a:spLocks noGrp="1"/>
          </p:cNvSpPr>
          <p:nvPr>
            <p:ph idx="1"/>
          </p:nvPr>
        </p:nvSpPr>
        <p:spPr>
          <a:xfrm>
            <a:off x="352759" y="1812897"/>
            <a:ext cx="11431254" cy="4345030"/>
          </a:xfrm>
        </p:spPr>
        <p:txBody>
          <a:bodyPr>
            <a:normAutofit fontScale="85000" lnSpcReduction="20000"/>
          </a:bodyPr>
          <a:lstStyle/>
          <a:p>
            <a:r>
              <a:rPr lang="en-US" dirty="0" err="1"/>
              <a:t>Dicha</a:t>
            </a:r>
            <a:r>
              <a:rPr lang="en-US" dirty="0"/>
              <a:t> ETL </a:t>
            </a:r>
            <a:r>
              <a:rPr lang="en-US" dirty="0" err="1"/>
              <a:t>deberá</a:t>
            </a:r>
            <a:r>
              <a:rPr lang="en-US" dirty="0"/>
              <a:t> de </a:t>
            </a:r>
            <a:r>
              <a:rPr lang="en-US" dirty="0" err="1"/>
              <a:t>constar</a:t>
            </a:r>
            <a:r>
              <a:rPr lang="en-US" dirty="0"/>
              <a:t> de:</a:t>
            </a:r>
          </a:p>
          <a:p>
            <a:endParaRPr lang="en-US" dirty="0"/>
          </a:p>
          <a:p>
            <a:r>
              <a:rPr lang="en-US" dirty="0"/>
              <a:t>EL TRUNCATE de las </a:t>
            </a:r>
            <a:r>
              <a:rPr lang="en-US" dirty="0" err="1"/>
              <a:t>diferentes</a:t>
            </a:r>
            <a:r>
              <a:rPr lang="en-US" dirty="0"/>
              <a:t> </a:t>
            </a:r>
            <a:r>
              <a:rPr lang="en-US" dirty="0" err="1"/>
              <a:t>tablas</a:t>
            </a:r>
            <a:r>
              <a:rPr lang="en-US" dirty="0"/>
              <a:t>.</a:t>
            </a:r>
          </a:p>
          <a:p>
            <a:r>
              <a:rPr lang="en-US" dirty="0"/>
              <a:t>La </a:t>
            </a:r>
            <a:r>
              <a:rPr lang="en-US" dirty="0" err="1"/>
              <a:t>importación</a:t>
            </a:r>
            <a:r>
              <a:rPr lang="en-US" dirty="0"/>
              <a:t> del csv.</a:t>
            </a:r>
          </a:p>
          <a:p>
            <a:r>
              <a:rPr lang="en-US" dirty="0"/>
              <a:t>De una </a:t>
            </a:r>
            <a:r>
              <a:rPr lang="en-US" dirty="0" err="1"/>
              <a:t>tabla</a:t>
            </a:r>
            <a:r>
              <a:rPr lang="en-US" dirty="0"/>
              <a:t> general </a:t>
            </a:r>
            <a:r>
              <a:rPr lang="en-US" dirty="0" err="1"/>
              <a:t>exportar</a:t>
            </a:r>
            <a:r>
              <a:rPr lang="en-US" dirty="0"/>
              <a:t> </a:t>
            </a:r>
            <a:r>
              <a:rPr lang="en-US" dirty="0" err="1"/>
              <a:t>mediante</a:t>
            </a:r>
            <a:r>
              <a:rPr lang="en-US" dirty="0"/>
              <a:t> una division </a:t>
            </a:r>
            <a:r>
              <a:rPr lang="en-US" dirty="0" err="1"/>
              <a:t>condicional</a:t>
            </a:r>
            <a:r>
              <a:rPr lang="en-US" dirty="0"/>
              <a:t> a las 3 </a:t>
            </a:r>
            <a:r>
              <a:rPr lang="en-US" dirty="0" err="1"/>
              <a:t>tablas</a:t>
            </a:r>
            <a:r>
              <a:rPr lang="en-US" dirty="0"/>
              <a:t> </a:t>
            </a:r>
            <a:r>
              <a:rPr lang="en-US" dirty="0" err="1"/>
              <a:t>brutas</a:t>
            </a:r>
            <a:r>
              <a:rPr lang="en-US" dirty="0"/>
              <a:t> de </a:t>
            </a:r>
            <a:r>
              <a:rPr lang="en-US" dirty="0" err="1"/>
              <a:t>madrid</a:t>
            </a:r>
            <a:r>
              <a:rPr lang="en-US" dirty="0"/>
              <a:t>, Zaragoza y Albacete.</a:t>
            </a:r>
          </a:p>
          <a:p>
            <a:r>
              <a:rPr lang="en-US" dirty="0" err="1"/>
              <a:t>Otra</a:t>
            </a:r>
            <a:r>
              <a:rPr lang="en-US" dirty="0"/>
              <a:t> </a:t>
            </a:r>
            <a:r>
              <a:rPr lang="en-US" dirty="0" err="1"/>
              <a:t>caja</a:t>
            </a:r>
            <a:r>
              <a:rPr lang="en-US" dirty="0"/>
              <a:t> que </a:t>
            </a:r>
            <a:r>
              <a:rPr lang="en-US" dirty="0" err="1"/>
              <a:t>mueva</a:t>
            </a:r>
            <a:r>
              <a:rPr lang="en-US" dirty="0"/>
              <a:t> la </a:t>
            </a:r>
            <a:r>
              <a:rPr lang="en-US" dirty="0" err="1"/>
              <a:t>plantilla</a:t>
            </a:r>
            <a:r>
              <a:rPr lang="en-US" dirty="0"/>
              <a:t>,</a:t>
            </a:r>
          </a:p>
          <a:p>
            <a:endParaRPr lang="en-US" dirty="0"/>
          </a:p>
          <a:p>
            <a:r>
              <a:rPr lang="en-US" dirty="0"/>
              <a:t>Las </a:t>
            </a:r>
            <a:r>
              <a:rPr lang="en-US" dirty="0" err="1"/>
              <a:t>diferentes</a:t>
            </a:r>
            <a:r>
              <a:rPr lang="en-US" dirty="0"/>
              <a:t> </a:t>
            </a:r>
            <a:r>
              <a:rPr lang="en-US" dirty="0" err="1"/>
              <a:t>exportaciones</a:t>
            </a:r>
            <a:r>
              <a:rPr lang="en-US" dirty="0"/>
              <a:t> de bases de </a:t>
            </a:r>
            <a:r>
              <a:rPr lang="en-US" dirty="0" err="1"/>
              <a:t>datos</a:t>
            </a:r>
            <a:r>
              <a:rPr lang="en-US" dirty="0"/>
              <a:t> a las </a:t>
            </a:r>
            <a:r>
              <a:rPr lang="en-US" dirty="0" err="1"/>
              <a:t>diferentes</a:t>
            </a:r>
            <a:r>
              <a:rPr lang="en-US" dirty="0"/>
              <a:t> hojas del </a:t>
            </a:r>
            <a:r>
              <a:rPr lang="en-US" dirty="0" err="1"/>
              <a:t>fichero</a:t>
            </a:r>
            <a:r>
              <a:rPr lang="en-US" dirty="0"/>
              <a:t>, la de log debe de ser una consulta de SQL.</a:t>
            </a:r>
          </a:p>
          <a:p>
            <a:r>
              <a:rPr lang="en-US" dirty="0" err="1"/>
              <a:t>Todas</a:t>
            </a:r>
            <a:r>
              <a:rPr lang="en-US" dirty="0"/>
              <a:t> las </a:t>
            </a:r>
            <a:r>
              <a:rPr lang="en-US" dirty="0" err="1"/>
              <a:t>exportaciones</a:t>
            </a:r>
            <a:r>
              <a:rPr lang="en-US" dirty="0"/>
              <a:t> del </a:t>
            </a:r>
            <a:r>
              <a:rPr lang="en-US" dirty="0" err="1"/>
              <a:t>fichero</a:t>
            </a:r>
            <a:r>
              <a:rPr lang="en-US" dirty="0"/>
              <a:t> </a:t>
            </a:r>
            <a:r>
              <a:rPr lang="en-US" dirty="0" err="1"/>
              <a:t>menos</a:t>
            </a:r>
            <a:r>
              <a:rPr lang="en-US" dirty="0"/>
              <a:t> la de log </a:t>
            </a:r>
            <a:r>
              <a:rPr lang="en-US" dirty="0" err="1"/>
              <a:t>deben</a:t>
            </a:r>
            <a:r>
              <a:rPr lang="en-US" dirty="0"/>
              <a:t> de </a:t>
            </a:r>
            <a:r>
              <a:rPr lang="en-US" dirty="0" err="1"/>
              <a:t>tener</a:t>
            </a:r>
            <a:r>
              <a:rPr lang="en-US" dirty="0"/>
              <a:t> </a:t>
            </a:r>
            <a:r>
              <a:rPr lang="en-US" dirty="0" err="1"/>
              <a:t>otra</a:t>
            </a:r>
            <a:r>
              <a:rPr lang="en-US" dirty="0"/>
              <a:t> </a:t>
            </a:r>
            <a:r>
              <a:rPr lang="en-US" dirty="0" err="1"/>
              <a:t>caja</a:t>
            </a:r>
            <a:r>
              <a:rPr lang="en-US" dirty="0"/>
              <a:t> que </a:t>
            </a:r>
            <a:r>
              <a:rPr lang="en-US" dirty="0" err="1"/>
              <a:t>genere</a:t>
            </a:r>
            <a:r>
              <a:rPr lang="en-US" dirty="0"/>
              <a:t> un campo nuevo </a:t>
            </a:r>
            <a:r>
              <a:rPr lang="en-US" dirty="0" err="1"/>
              <a:t>llamado</a:t>
            </a:r>
            <a:r>
              <a:rPr lang="en-US" dirty="0"/>
              <a:t> active y que </a:t>
            </a:r>
            <a:r>
              <a:rPr lang="en-US" dirty="0" err="1"/>
              <a:t>todos</a:t>
            </a:r>
            <a:r>
              <a:rPr lang="en-US" dirty="0"/>
              <a:t> los </a:t>
            </a:r>
            <a:r>
              <a:rPr lang="en-US" dirty="0" err="1"/>
              <a:t>valores</a:t>
            </a:r>
            <a:r>
              <a:rPr lang="en-US" dirty="0"/>
              <a:t> de la </a:t>
            </a:r>
            <a:r>
              <a:rPr lang="en-US" dirty="0" err="1"/>
              <a:t>misma</a:t>
            </a:r>
            <a:r>
              <a:rPr lang="en-US" dirty="0"/>
              <a:t> </a:t>
            </a:r>
            <a:r>
              <a:rPr lang="en-US" dirty="0" err="1"/>
              <a:t>sean</a:t>
            </a:r>
            <a:r>
              <a:rPr lang="en-US" dirty="0"/>
              <a:t> </a:t>
            </a:r>
            <a:r>
              <a:rPr lang="en-US" dirty="0" err="1"/>
              <a:t>Activo</a:t>
            </a:r>
            <a:r>
              <a:rPr lang="en-US" dirty="0"/>
              <a:t>. </a:t>
            </a:r>
            <a:r>
              <a:rPr lang="en-US" dirty="0" err="1"/>
              <a:t>Generándola</a:t>
            </a:r>
            <a:r>
              <a:rPr lang="en-US" dirty="0"/>
              <a:t> </a:t>
            </a:r>
            <a:r>
              <a:rPr lang="en-US" dirty="0" err="1"/>
              <a:t>en</a:t>
            </a:r>
            <a:r>
              <a:rPr lang="en-US" dirty="0"/>
              <a:t> </a:t>
            </a:r>
            <a:r>
              <a:rPr lang="en-US" dirty="0" err="1"/>
              <a:t>ssis</a:t>
            </a:r>
            <a:r>
              <a:rPr lang="en-US" dirty="0"/>
              <a:t>.</a:t>
            </a:r>
          </a:p>
          <a:p>
            <a:endParaRPr lang="en-US" dirty="0"/>
          </a:p>
          <a:p>
            <a:r>
              <a:rPr lang="en-US" dirty="0"/>
              <a:t>Y </a:t>
            </a:r>
            <a:r>
              <a:rPr lang="en-US" dirty="0" err="1"/>
              <a:t>todos</a:t>
            </a:r>
            <a:r>
              <a:rPr lang="en-US" dirty="0"/>
              <a:t> los </a:t>
            </a:r>
            <a:r>
              <a:rPr lang="en-US" dirty="0" err="1"/>
              <a:t>datos</a:t>
            </a:r>
            <a:r>
              <a:rPr lang="en-US" dirty="0"/>
              <a:t> </a:t>
            </a:r>
            <a:r>
              <a:rPr lang="en-US" dirty="0" err="1"/>
              <a:t>deben</a:t>
            </a:r>
            <a:r>
              <a:rPr lang="en-US" dirty="0"/>
              <a:t> de </a:t>
            </a:r>
            <a:r>
              <a:rPr lang="en-US" dirty="0" err="1"/>
              <a:t>estar</a:t>
            </a:r>
            <a:r>
              <a:rPr lang="en-US" dirty="0"/>
              <a:t> </a:t>
            </a:r>
            <a:r>
              <a:rPr lang="en-US" dirty="0" err="1"/>
              <a:t>en</a:t>
            </a:r>
            <a:r>
              <a:rPr lang="en-US" dirty="0"/>
              <a:t> el </a:t>
            </a:r>
            <a:r>
              <a:rPr lang="en-US" dirty="0" err="1"/>
              <a:t>tipo</a:t>
            </a:r>
            <a:r>
              <a:rPr lang="en-US" dirty="0"/>
              <a:t> de </a:t>
            </a:r>
            <a:r>
              <a:rPr lang="en-US" dirty="0" err="1"/>
              <a:t>dato</a:t>
            </a:r>
            <a:r>
              <a:rPr lang="en-US" dirty="0"/>
              <a:t> </a:t>
            </a:r>
            <a:r>
              <a:rPr lang="en-US" dirty="0" err="1"/>
              <a:t>correspondiente</a:t>
            </a:r>
            <a:r>
              <a:rPr lang="en-US" dirty="0"/>
              <a:t>.</a:t>
            </a:r>
          </a:p>
          <a:p>
            <a:endParaRPr lang="en-US" dirty="0"/>
          </a:p>
          <a:p>
            <a:endParaRPr lang="en-US" dirty="0"/>
          </a:p>
        </p:txBody>
      </p:sp>
    </p:spTree>
    <p:extLst>
      <p:ext uri="{BB962C8B-B14F-4D97-AF65-F5344CB8AC3E}">
        <p14:creationId xmlns:p14="http://schemas.microsoft.com/office/powerpoint/2010/main" val="403703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E1B4EFC-28DF-430D-BE90-99D365CD4604}"/>
              </a:ext>
            </a:extLst>
          </p:cNvPr>
          <p:cNvSpPr>
            <a:spLocks noGrp="1"/>
          </p:cNvSpPr>
          <p:nvPr>
            <p:ph type="ctrTitle"/>
          </p:nvPr>
        </p:nvSpPr>
        <p:spPr/>
        <p:txBody>
          <a:bodyPr/>
          <a:lstStyle/>
          <a:p>
            <a:r>
              <a:rPr lang="es-ES" dirty="0"/>
              <a:t>Gracias por tu atención</a:t>
            </a:r>
          </a:p>
        </p:txBody>
      </p:sp>
    </p:spTree>
    <p:extLst>
      <p:ext uri="{BB962C8B-B14F-4D97-AF65-F5344CB8AC3E}">
        <p14:creationId xmlns:p14="http://schemas.microsoft.com/office/powerpoint/2010/main" val="4216365578"/>
      </p:ext>
    </p:extLst>
  </p:cSld>
  <p:clrMapOvr>
    <a:masterClrMapping/>
  </p:clrMapOvr>
</p:sld>
</file>

<file path=ppt/theme/theme1.xml><?xml version="1.0" encoding="utf-8"?>
<a:theme xmlns:a="http://schemas.openxmlformats.org/drawingml/2006/main" name="Tema de Office">
  <a:themeElements>
    <a:clrScheme name="EAE">
      <a:dk1>
        <a:sysClr val="windowText" lastClr="000000"/>
      </a:dk1>
      <a:lt1>
        <a:sysClr val="window" lastClr="FFFFFF"/>
      </a:lt1>
      <a:dk2>
        <a:srgbClr val="44546A"/>
      </a:dk2>
      <a:lt2>
        <a:srgbClr val="E7E6E6"/>
      </a:lt2>
      <a:accent1>
        <a:srgbClr val="EE2737"/>
      </a:accent1>
      <a:accent2>
        <a:srgbClr val="25282A"/>
      </a:accent2>
      <a:accent3>
        <a:srgbClr val="97999B"/>
      </a:accent3>
      <a:accent4>
        <a:srgbClr val="BBBCBC"/>
      </a:accent4>
      <a:accent5>
        <a:srgbClr val="D9D9D6"/>
      </a:accent5>
      <a:accent6>
        <a:srgbClr val="70AD47"/>
      </a:accent6>
      <a:hlink>
        <a:srgbClr val="0563C1"/>
      </a:hlink>
      <a:folHlink>
        <a:srgbClr val="954F72"/>
      </a:folHlink>
    </a:clrScheme>
    <a:fontScheme name="EAE">
      <a:majorFont>
        <a:latin typeface="Georgi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10191</TotalTime>
  <Words>524</Words>
  <Application>Microsoft Office PowerPoint</Application>
  <PresentationFormat>Panorámica</PresentationFormat>
  <Paragraphs>64</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Georgia</vt:lpstr>
      <vt:lpstr>Tahoma</vt:lpstr>
      <vt:lpstr>Tema de Office</vt:lpstr>
      <vt:lpstr>Data management en Big Data</vt:lpstr>
      <vt:lpstr>01. Segunda ETL </vt:lpstr>
      <vt:lpstr>1- Segunda ETL</vt:lpstr>
      <vt:lpstr>1- Primera hoja</vt:lpstr>
      <vt:lpstr>1- Segunda hoja</vt:lpstr>
      <vt:lpstr>1- Tercera hoja</vt:lpstr>
      <vt:lpstr>1- Cuarta hoja</vt:lpstr>
      <vt:lpstr>Presentación de PowerPoint</vt:lpstr>
      <vt:lpstr>Gracias por tu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nacho</dc:creator>
  <cp:lastModifiedBy>Luis Llera</cp:lastModifiedBy>
  <cp:revision>149</cp:revision>
  <dcterms:created xsi:type="dcterms:W3CDTF">2018-02-06T08:53:35Z</dcterms:created>
  <dcterms:modified xsi:type="dcterms:W3CDTF">2021-02-14T18:27:42Z</dcterms:modified>
</cp:coreProperties>
</file>