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
      <p:font typeface="Tahoma" panose="020B060403050404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Mh1nprKLDoxibpJfUvzv5/aTd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be87243b7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be87243b7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be87243b70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gbe87243b70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be87243b70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gbe87243b70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be87243b70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gbe87243b70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e87243b70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be87243b70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5"/>
        <p:cNvGrpSpPr/>
        <p:nvPr/>
      </p:nvGrpSpPr>
      <p:grpSpPr>
        <a:xfrm>
          <a:off x="0" y="0"/>
          <a:ext cx="0" cy="0"/>
          <a:chOff x="0" y="0"/>
          <a:chExt cx="0" cy="0"/>
        </a:xfrm>
      </p:grpSpPr>
      <p:sp>
        <p:nvSpPr>
          <p:cNvPr id="16" name="Google Shape;16;p15"/>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ahoma"/>
              <a:ea typeface="Tahoma"/>
              <a:cs typeface="Tahoma"/>
              <a:sym typeface="Tahoma"/>
            </a:endParaRPr>
          </a:p>
        </p:txBody>
      </p:sp>
      <p:sp>
        <p:nvSpPr>
          <p:cNvPr id="17" name="Google Shape;17;p15"/>
          <p:cNvSpPr txBox="1">
            <a:spLocks noGrp="1"/>
          </p:cNvSpPr>
          <p:nvPr>
            <p:ph type="ctrTitle"/>
          </p:nvPr>
        </p:nvSpPr>
        <p:spPr>
          <a:xfrm>
            <a:off x="592345" y="2364566"/>
            <a:ext cx="10075655" cy="165576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5400"/>
              <a:buFont typeface="Georgia"/>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5"/>
          <p:cNvSpPr txBox="1">
            <a:spLocks noGrp="1"/>
          </p:cNvSpPr>
          <p:nvPr>
            <p:ph type="subTitle" idx="1"/>
          </p:nvPr>
        </p:nvSpPr>
        <p:spPr>
          <a:xfrm>
            <a:off x="578069" y="3992309"/>
            <a:ext cx="10089930" cy="36948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9" name="Google Shape;19;p15"/>
          <p:cNvGrpSpPr/>
          <p:nvPr/>
        </p:nvGrpSpPr>
        <p:grpSpPr>
          <a:xfrm>
            <a:off x="684196" y="661237"/>
            <a:ext cx="2462780" cy="519493"/>
            <a:chOff x="0" y="1350"/>
            <a:chExt cx="7680" cy="1620"/>
          </a:xfrm>
        </p:grpSpPr>
        <p:sp>
          <p:nvSpPr>
            <p:cNvPr id="20" name="Google Shape;20;p15"/>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 name="Google Shape;21;p15"/>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2" name="Google Shape;22;p15"/>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3" name="Google Shape;23;p15"/>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 name="Google Shape;24;p15"/>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5" name="Google Shape;25;p15"/>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6" name="Google Shape;26;p15"/>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 name="Google Shape;27;p15"/>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8" name="Google Shape;28;p15"/>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9" name="Google Shape;29;p15"/>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 name="Google Shape;30;p15"/>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1" name="Google Shape;31;p15"/>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2" name="Google Shape;32;p15"/>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 name="Google Shape;33;p15"/>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4" name="Google Shape;34;p15"/>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35" name="Google Shape;35;p15"/>
          <p:cNvSpPr/>
          <p:nvPr/>
        </p:nvSpPr>
        <p:spPr>
          <a:xfrm>
            <a:off x="12072027" y="676384"/>
            <a:ext cx="119974" cy="5011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36" name="Google Shape;36;p15"/>
          <p:cNvSpPr txBox="1"/>
          <p:nvPr/>
        </p:nvSpPr>
        <p:spPr>
          <a:xfrm>
            <a:off x="10834544" y="708121"/>
            <a:ext cx="1182930" cy="49244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300">
                <a:solidFill>
                  <a:schemeClr val="lt1"/>
                </a:solidFill>
                <a:latin typeface="Tahoma"/>
                <a:ea typeface="Tahoma"/>
                <a:cs typeface="Tahoma"/>
                <a:sym typeface="Tahoma"/>
              </a:rPr>
              <a:t>We make </a:t>
            </a:r>
            <a:br>
              <a:rPr lang="en-US" sz="1300">
                <a:solidFill>
                  <a:schemeClr val="lt1"/>
                </a:solidFill>
                <a:latin typeface="Tahoma"/>
                <a:ea typeface="Tahoma"/>
                <a:cs typeface="Tahoma"/>
                <a:sym typeface="Tahoma"/>
              </a:rPr>
            </a:br>
            <a:r>
              <a:rPr lang="en-US" sz="1300">
                <a:solidFill>
                  <a:schemeClr val="lt1"/>
                </a:solidFill>
                <a:latin typeface="Tahoma"/>
                <a:ea typeface="Tahoma"/>
                <a:cs typeface="Tahoma"/>
                <a:sym typeface="Tahoma"/>
              </a:rPr>
              <a:t>it happen</a:t>
            </a:r>
            <a:endParaRPr sz="1300">
              <a:solidFill>
                <a:schemeClr val="lt1"/>
              </a:solidFill>
              <a:latin typeface="Tahoma"/>
              <a:ea typeface="Tahoma"/>
              <a:cs typeface="Tahoma"/>
              <a:sym typeface="Tahoma"/>
            </a:endParaRPr>
          </a:p>
        </p:txBody>
      </p:sp>
      <p:sp>
        <p:nvSpPr>
          <p:cNvPr id="37" name="Google Shape;37;p15"/>
          <p:cNvSpPr txBox="1">
            <a:spLocks noGrp="1"/>
          </p:cNvSpPr>
          <p:nvPr>
            <p:ph type="body" idx="2"/>
          </p:nvPr>
        </p:nvSpPr>
        <p:spPr>
          <a:xfrm>
            <a:off x="578070" y="5060145"/>
            <a:ext cx="10089930"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800"/>
              <a:buFont typeface="Tahoma"/>
              <a:buNone/>
              <a:defRPr sz="1800">
                <a:solidFill>
                  <a:schemeClr val="lt1"/>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5"/>
          <p:cNvSpPr txBox="1"/>
          <p:nvPr/>
        </p:nvSpPr>
        <p:spPr>
          <a:xfrm>
            <a:off x="609723" y="6169688"/>
            <a:ext cx="1038208"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Tahoma"/>
                <a:ea typeface="Tahoma"/>
                <a:cs typeface="Tahoma"/>
                <a:sym typeface="Tahoma"/>
              </a:rPr>
              <a:t>eae.es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INTERIOR TEXTO Y 4 FOTOS">
  <p:cSld name="1_INTERIOR TEXTO Y 4 FOTOS">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380164" y="812442"/>
            <a:ext cx="3594419"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24"/>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24"/>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235" name="Google Shape;235;p24"/>
          <p:cNvGrpSpPr/>
          <p:nvPr/>
        </p:nvGrpSpPr>
        <p:grpSpPr>
          <a:xfrm>
            <a:off x="441519" y="227198"/>
            <a:ext cx="1026602" cy="216549"/>
            <a:chOff x="0" y="1350"/>
            <a:chExt cx="7680" cy="1620"/>
          </a:xfrm>
        </p:grpSpPr>
        <p:sp>
          <p:nvSpPr>
            <p:cNvPr id="236" name="Google Shape;236;p24"/>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37" name="Google Shape;237;p24"/>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38" name="Google Shape;238;p24"/>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39" name="Google Shape;239;p24"/>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0" name="Google Shape;240;p24"/>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1" name="Google Shape;241;p24"/>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2" name="Google Shape;242;p24"/>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3" name="Google Shape;243;p24"/>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4" name="Google Shape;244;p24"/>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5" name="Google Shape;245;p24"/>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6" name="Google Shape;246;p24"/>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7" name="Google Shape;247;p24"/>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8" name="Google Shape;248;p24"/>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49" name="Google Shape;249;p24"/>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50" name="Google Shape;250;p24"/>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251" name="Google Shape;251;p24"/>
          <p:cNvSpPr>
            <a:spLocks noGrp="1"/>
          </p:cNvSpPr>
          <p:nvPr>
            <p:ph type="pic" idx="2"/>
          </p:nvPr>
        </p:nvSpPr>
        <p:spPr>
          <a:xfrm>
            <a:off x="4695825" y="914399"/>
            <a:ext cx="3467100" cy="3457576"/>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52" name="Google Shape;252;p24"/>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253" name="Google Shape;253;p24"/>
          <p:cNvSpPr txBox="1">
            <a:spLocks noGrp="1"/>
          </p:cNvSpPr>
          <p:nvPr>
            <p:ph type="body" idx="1"/>
          </p:nvPr>
        </p:nvSpPr>
        <p:spPr>
          <a:xfrm>
            <a:off x="8347074" y="914399"/>
            <a:ext cx="3531115" cy="15906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Clr>
                <a:schemeClr val="accent1"/>
              </a:buClr>
              <a:buSzPts val="1800"/>
              <a:buFont typeface="Georgia"/>
              <a:buNone/>
              <a:defRPr sz="1800">
                <a:solidFill>
                  <a:schemeClr val="accent1"/>
                </a:solidFill>
                <a:latin typeface="Georgia"/>
                <a:ea typeface="Georgia"/>
                <a:cs typeface="Georgia"/>
                <a:sym typeface="Georgia"/>
              </a:defRPr>
            </a:lvl1pPr>
            <a:lvl2pPr marL="914400" lvl="1" indent="-228600" algn="l">
              <a:lnSpc>
                <a:spcPct val="100000"/>
              </a:lnSpc>
              <a:spcBef>
                <a:spcPts val="700"/>
              </a:spcBef>
              <a:spcAft>
                <a:spcPts val="0"/>
              </a:spcAft>
              <a:buClr>
                <a:schemeClr val="dk1"/>
              </a:buClr>
              <a:buSzPts val="1200"/>
              <a:buFont typeface="Tahoma"/>
              <a:buNone/>
              <a:defRPr sz="12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24"/>
          <p:cNvSpPr>
            <a:spLocks noGrp="1"/>
          </p:cNvSpPr>
          <p:nvPr>
            <p:ph type="pic" idx="3"/>
          </p:nvPr>
        </p:nvSpPr>
        <p:spPr>
          <a:xfrm>
            <a:off x="8217419" y="2638424"/>
            <a:ext cx="1717156" cy="1733551"/>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55" name="Google Shape;255;p24"/>
          <p:cNvSpPr txBox="1">
            <a:spLocks noGrp="1"/>
          </p:cNvSpPr>
          <p:nvPr>
            <p:ph type="body" idx="4"/>
          </p:nvPr>
        </p:nvSpPr>
        <p:spPr>
          <a:xfrm>
            <a:off x="10118724" y="2638424"/>
            <a:ext cx="1759465" cy="173355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Clr>
                <a:schemeClr val="accent1"/>
              </a:buClr>
              <a:buSzPts val="1800"/>
              <a:buFont typeface="Georgia"/>
              <a:buNone/>
              <a:defRPr sz="1800">
                <a:solidFill>
                  <a:schemeClr val="accent1"/>
                </a:solidFill>
                <a:latin typeface="Georgia"/>
                <a:ea typeface="Georgia"/>
                <a:cs typeface="Georgia"/>
                <a:sym typeface="Georgia"/>
              </a:defRPr>
            </a:lvl1pPr>
            <a:lvl2pPr marL="914400" lvl="1" indent="-228600" algn="l">
              <a:lnSpc>
                <a:spcPct val="100000"/>
              </a:lnSpc>
              <a:spcBef>
                <a:spcPts val="700"/>
              </a:spcBef>
              <a:spcAft>
                <a:spcPts val="0"/>
              </a:spcAft>
              <a:buClr>
                <a:schemeClr val="dk1"/>
              </a:buClr>
              <a:buSzPts val="1200"/>
              <a:buFont typeface="Tahoma"/>
              <a:buNone/>
              <a:defRPr sz="12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6" name="Google Shape;256;p24"/>
          <p:cNvSpPr>
            <a:spLocks noGrp="1"/>
          </p:cNvSpPr>
          <p:nvPr>
            <p:ph type="pic" idx="5"/>
          </p:nvPr>
        </p:nvSpPr>
        <p:spPr>
          <a:xfrm>
            <a:off x="6445769" y="4437341"/>
            <a:ext cx="1717156" cy="1733551"/>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57" name="Google Shape;257;p24"/>
          <p:cNvSpPr txBox="1">
            <a:spLocks noGrp="1"/>
          </p:cNvSpPr>
          <p:nvPr>
            <p:ph type="body" idx="6"/>
          </p:nvPr>
        </p:nvSpPr>
        <p:spPr>
          <a:xfrm>
            <a:off x="4733925" y="4867275"/>
            <a:ext cx="1524000" cy="13036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0"/>
              </a:spcBef>
              <a:spcAft>
                <a:spcPts val="0"/>
              </a:spcAft>
              <a:buClr>
                <a:schemeClr val="accent1"/>
              </a:buClr>
              <a:buSzPts val="1800"/>
              <a:buFont typeface="Georgia"/>
              <a:buNone/>
              <a:defRPr sz="1800">
                <a:solidFill>
                  <a:schemeClr val="accent1"/>
                </a:solidFill>
                <a:latin typeface="Georgia"/>
                <a:ea typeface="Georgia"/>
                <a:cs typeface="Georgia"/>
                <a:sym typeface="Georgia"/>
              </a:defRPr>
            </a:lvl1pPr>
            <a:lvl2pPr marL="914400" lvl="1" indent="-228600" algn="r">
              <a:lnSpc>
                <a:spcPct val="100000"/>
              </a:lnSpc>
              <a:spcBef>
                <a:spcPts val="700"/>
              </a:spcBef>
              <a:spcAft>
                <a:spcPts val="0"/>
              </a:spcAft>
              <a:buClr>
                <a:schemeClr val="dk1"/>
              </a:buClr>
              <a:buSzPts val="1200"/>
              <a:buFont typeface="Tahoma"/>
              <a:buNone/>
              <a:defRPr sz="12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24"/>
          <p:cNvSpPr txBox="1">
            <a:spLocks noGrp="1"/>
          </p:cNvSpPr>
          <p:nvPr>
            <p:ph type="body" idx="7"/>
          </p:nvPr>
        </p:nvSpPr>
        <p:spPr>
          <a:xfrm>
            <a:off x="395062" y="1683725"/>
            <a:ext cx="3594419" cy="45154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23F4F"/>
              </a:buClr>
              <a:buSzPts val="1500"/>
              <a:buFont typeface="Tahoma"/>
              <a:buNone/>
              <a:defRPr sz="1500">
                <a:solidFill>
                  <a:srgbClr val="323F4F"/>
                </a:solidFill>
                <a:latin typeface="Tahoma"/>
                <a:ea typeface="Tahoma"/>
                <a:cs typeface="Tahoma"/>
                <a:sym typeface="Tahoma"/>
              </a:defRPr>
            </a:lvl1pPr>
            <a:lvl2pPr marL="914400" lvl="1"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2pPr>
            <a:lvl3pPr marL="1371600" lvl="2"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3pPr>
            <a:lvl4pPr marL="1828800" lvl="3"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4pPr>
            <a:lvl5pPr marL="2286000" lvl="4"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INTERIOR TEXTO Y 4 FOTOS">
  <p:cSld name="2_INTERIOR TEXTO Y 4 FOTOS">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380165" y="812442"/>
            <a:ext cx="2779100"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1" name="Google Shape;261;p25"/>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25"/>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263" name="Google Shape;263;p25"/>
          <p:cNvGrpSpPr/>
          <p:nvPr/>
        </p:nvGrpSpPr>
        <p:grpSpPr>
          <a:xfrm>
            <a:off x="441519" y="227198"/>
            <a:ext cx="1026602" cy="216549"/>
            <a:chOff x="0" y="1350"/>
            <a:chExt cx="7680" cy="1620"/>
          </a:xfrm>
        </p:grpSpPr>
        <p:sp>
          <p:nvSpPr>
            <p:cNvPr id="264" name="Google Shape;264;p25"/>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65" name="Google Shape;265;p25"/>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66" name="Google Shape;266;p25"/>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67" name="Google Shape;267;p25"/>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68" name="Google Shape;268;p25"/>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69" name="Google Shape;269;p25"/>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0" name="Google Shape;270;p25"/>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1" name="Google Shape;271;p25"/>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2" name="Google Shape;272;p25"/>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3" name="Google Shape;273;p25"/>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4" name="Google Shape;274;p25"/>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5" name="Google Shape;275;p25"/>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6" name="Google Shape;276;p25"/>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7" name="Google Shape;277;p25"/>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78" name="Google Shape;278;p25"/>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279" name="Google Shape;279;p25"/>
          <p:cNvSpPr>
            <a:spLocks noGrp="1"/>
          </p:cNvSpPr>
          <p:nvPr>
            <p:ph type="pic" idx="2"/>
          </p:nvPr>
        </p:nvSpPr>
        <p:spPr>
          <a:xfrm>
            <a:off x="3304347" y="914399"/>
            <a:ext cx="2728705" cy="3369954"/>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80" name="Google Shape;280;p25"/>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281" name="Google Shape;281;p25"/>
          <p:cNvSpPr txBox="1">
            <a:spLocks noGrp="1"/>
          </p:cNvSpPr>
          <p:nvPr>
            <p:ph type="body" idx="1"/>
          </p:nvPr>
        </p:nvSpPr>
        <p:spPr>
          <a:xfrm>
            <a:off x="3307381" y="4288711"/>
            <a:ext cx="2725671" cy="1911121"/>
          </a:xfrm>
          <a:prstGeom prst="rect">
            <a:avLst/>
          </a:prstGeom>
          <a:solidFill>
            <a:srgbClr val="F0F0EF"/>
          </a:solidFill>
          <a:ln>
            <a:noFill/>
          </a:ln>
        </p:spPr>
        <p:txBody>
          <a:bodyPr spcFirstLastPara="1" wrap="square" lIns="288000" tIns="216000" rIns="288000" bIns="216000" anchor="t" anchorCtr="0">
            <a:normAutofit/>
          </a:bodyPr>
          <a:lstStyle>
            <a:lvl1pPr marL="457200" lvl="0" indent="-228600" algn="l">
              <a:lnSpc>
                <a:spcPct val="90000"/>
              </a:lnSpc>
              <a:spcBef>
                <a:spcPts val="0"/>
              </a:spcBef>
              <a:spcAft>
                <a:spcPts val="0"/>
              </a:spcAft>
              <a:buClr>
                <a:schemeClr val="dk1"/>
              </a:buClr>
              <a:buSzPts val="2000"/>
              <a:buFont typeface="Georgia"/>
              <a:buNone/>
              <a:defRPr sz="2000">
                <a:solidFill>
                  <a:schemeClr val="dk1"/>
                </a:solidFill>
                <a:latin typeface="Georgia"/>
                <a:ea typeface="Georgia"/>
                <a:cs typeface="Georgia"/>
                <a:sym typeface="Georgia"/>
              </a:defRPr>
            </a:lvl1pPr>
            <a:lvl2pPr marL="914400" lvl="1" indent="-228600" algn="l">
              <a:lnSpc>
                <a:spcPct val="100000"/>
              </a:lnSpc>
              <a:spcBef>
                <a:spcPts val="600"/>
              </a:spcBef>
              <a:spcAft>
                <a:spcPts val="0"/>
              </a:spcAft>
              <a:buClr>
                <a:schemeClr val="dk1"/>
              </a:buClr>
              <a:buSzPts val="1200"/>
              <a:buFont typeface="Tahoma"/>
              <a:buNone/>
              <a:defRPr sz="1200">
                <a:solidFill>
                  <a:schemeClr val="dk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2" name="Google Shape;282;p25"/>
          <p:cNvSpPr>
            <a:spLocks noGrp="1"/>
          </p:cNvSpPr>
          <p:nvPr>
            <p:ph type="pic" idx="3"/>
          </p:nvPr>
        </p:nvSpPr>
        <p:spPr>
          <a:xfrm>
            <a:off x="6101335" y="914399"/>
            <a:ext cx="2728705" cy="3369954"/>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83" name="Google Shape;283;p25"/>
          <p:cNvSpPr txBox="1">
            <a:spLocks noGrp="1"/>
          </p:cNvSpPr>
          <p:nvPr>
            <p:ph type="body" idx="4"/>
          </p:nvPr>
        </p:nvSpPr>
        <p:spPr>
          <a:xfrm>
            <a:off x="6104369" y="4288711"/>
            <a:ext cx="2725671" cy="1911121"/>
          </a:xfrm>
          <a:prstGeom prst="rect">
            <a:avLst/>
          </a:prstGeom>
          <a:solidFill>
            <a:srgbClr val="F0F0EF"/>
          </a:solidFill>
          <a:ln>
            <a:noFill/>
          </a:ln>
        </p:spPr>
        <p:txBody>
          <a:bodyPr spcFirstLastPara="1" wrap="square" lIns="288000" tIns="216000" rIns="288000" bIns="216000" anchor="t" anchorCtr="0">
            <a:normAutofit/>
          </a:bodyPr>
          <a:lstStyle>
            <a:lvl1pPr marL="457200" lvl="0" indent="-228600" algn="l">
              <a:lnSpc>
                <a:spcPct val="90000"/>
              </a:lnSpc>
              <a:spcBef>
                <a:spcPts val="0"/>
              </a:spcBef>
              <a:spcAft>
                <a:spcPts val="0"/>
              </a:spcAft>
              <a:buClr>
                <a:schemeClr val="dk1"/>
              </a:buClr>
              <a:buSzPts val="2000"/>
              <a:buFont typeface="Georgia"/>
              <a:buNone/>
              <a:defRPr sz="2000">
                <a:solidFill>
                  <a:schemeClr val="dk1"/>
                </a:solidFill>
                <a:latin typeface="Georgia"/>
                <a:ea typeface="Georgia"/>
                <a:cs typeface="Georgia"/>
                <a:sym typeface="Georgia"/>
              </a:defRPr>
            </a:lvl1pPr>
            <a:lvl2pPr marL="914400" lvl="1" indent="-228600" algn="l">
              <a:lnSpc>
                <a:spcPct val="100000"/>
              </a:lnSpc>
              <a:spcBef>
                <a:spcPts val="600"/>
              </a:spcBef>
              <a:spcAft>
                <a:spcPts val="0"/>
              </a:spcAft>
              <a:buClr>
                <a:schemeClr val="dk1"/>
              </a:buClr>
              <a:buSzPts val="1200"/>
              <a:buFont typeface="Tahoma"/>
              <a:buNone/>
              <a:defRPr sz="1200">
                <a:solidFill>
                  <a:schemeClr val="dk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4" name="Google Shape;284;p25"/>
          <p:cNvSpPr>
            <a:spLocks noGrp="1"/>
          </p:cNvSpPr>
          <p:nvPr>
            <p:ph type="pic" idx="5"/>
          </p:nvPr>
        </p:nvSpPr>
        <p:spPr>
          <a:xfrm>
            <a:off x="8898323" y="914399"/>
            <a:ext cx="2728705" cy="3369954"/>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85" name="Google Shape;285;p25"/>
          <p:cNvSpPr txBox="1">
            <a:spLocks noGrp="1"/>
          </p:cNvSpPr>
          <p:nvPr>
            <p:ph type="body" idx="6"/>
          </p:nvPr>
        </p:nvSpPr>
        <p:spPr>
          <a:xfrm>
            <a:off x="8901357" y="4288711"/>
            <a:ext cx="2725671" cy="1911121"/>
          </a:xfrm>
          <a:prstGeom prst="rect">
            <a:avLst/>
          </a:prstGeom>
          <a:solidFill>
            <a:srgbClr val="F0F0EF"/>
          </a:solidFill>
          <a:ln>
            <a:noFill/>
          </a:ln>
        </p:spPr>
        <p:txBody>
          <a:bodyPr spcFirstLastPara="1" wrap="square" lIns="288000" tIns="216000" rIns="288000" bIns="216000" anchor="t" anchorCtr="0">
            <a:normAutofit/>
          </a:bodyPr>
          <a:lstStyle>
            <a:lvl1pPr marL="457200" lvl="0" indent="-228600" algn="l">
              <a:lnSpc>
                <a:spcPct val="90000"/>
              </a:lnSpc>
              <a:spcBef>
                <a:spcPts val="0"/>
              </a:spcBef>
              <a:spcAft>
                <a:spcPts val="0"/>
              </a:spcAft>
              <a:buClr>
                <a:schemeClr val="dk1"/>
              </a:buClr>
              <a:buSzPts val="2000"/>
              <a:buFont typeface="Georgia"/>
              <a:buNone/>
              <a:defRPr sz="2000">
                <a:solidFill>
                  <a:schemeClr val="dk1"/>
                </a:solidFill>
                <a:latin typeface="Georgia"/>
                <a:ea typeface="Georgia"/>
                <a:cs typeface="Georgia"/>
                <a:sym typeface="Georgia"/>
              </a:defRPr>
            </a:lvl1pPr>
            <a:lvl2pPr marL="914400" lvl="1" indent="-228600" algn="l">
              <a:lnSpc>
                <a:spcPct val="100000"/>
              </a:lnSpc>
              <a:spcBef>
                <a:spcPts val="600"/>
              </a:spcBef>
              <a:spcAft>
                <a:spcPts val="0"/>
              </a:spcAft>
              <a:buClr>
                <a:schemeClr val="dk1"/>
              </a:buClr>
              <a:buSzPts val="1200"/>
              <a:buFont typeface="Tahoma"/>
              <a:buNone/>
              <a:defRPr sz="1200">
                <a:solidFill>
                  <a:schemeClr val="dk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25"/>
          <p:cNvSpPr txBox="1">
            <a:spLocks noGrp="1"/>
          </p:cNvSpPr>
          <p:nvPr>
            <p:ph type="body" idx="7"/>
          </p:nvPr>
        </p:nvSpPr>
        <p:spPr>
          <a:xfrm>
            <a:off x="395063" y="1683725"/>
            <a:ext cx="2764202" cy="45154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23F4F"/>
              </a:buClr>
              <a:buSzPts val="1500"/>
              <a:buFont typeface="Tahoma"/>
              <a:buNone/>
              <a:defRPr sz="1500">
                <a:solidFill>
                  <a:srgbClr val="323F4F"/>
                </a:solidFill>
                <a:latin typeface="Tahoma"/>
                <a:ea typeface="Tahoma"/>
                <a:cs typeface="Tahoma"/>
                <a:sym typeface="Tahoma"/>
              </a:defRPr>
            </a:lvl1pPr>
            <a:lvl2pPr marL="914400" lvl="1"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2pPr>
            <a:lvl3pPr marL="1371600" lvl="2"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3pPr>
            <a:lvl4pPr marL="1828800" lvl="3"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4pPr>
            <a:lvl5pPr marL="2286000" lvl="4"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O 3 PUNTOS">
  <p:cSld name="TEXTO 3 PUNTOS">
    <p:spTree>
      <p:nvGrpSpPr>
        <p:cNvPr id="1" name="Shape 287"/>
        <p:cNvGrpSpPr/>
        <p:nvPr/>
      </p:nvGrpSpPr>
      <p:grpSpPr>
        <a:xfrm>
          <a:off x="0" y="0"/>
          <a:ext cx="0" cy="0"/>
          <a:chOff x="0" y="0"/>
          <a:chExt cx="0" cy="0"/>
        </a:xfrm>
      </p:grpSpPr>
      <p:sp>
        <p:nvSpPr>
          <p:cNvPr id="288" name="Google Shape;288;p26"/>
          <p:cNvSpPr/>
          <p:nvPr/>
        </p:nvSpPr>
        <p:spPr>
          <a:xfrm>
            <a:off x="5222569" y="906308"/>
            <a:ext cx="6527066" cy="1780248"/>
          </a:xfrm>
          <a:prstGeom prst="rect">
            <a:avLst/>
          </a:prstGeom>
          <a:solidFill>
            <a:srgbClr val="F0F0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289" name="Google Shape;289;p26"/>
          <p:cNvSpPr/>
          <p:nvPr/>
        </p:nvSpPr>
        <p:spPr>
          <a:xfrm>
            <a:off x="4256411" y="906308"/>
            <a:ext cx="979823" cy="178024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290" name="Google Shape;290;p26"/>
          <p:cNvSpPr txBox="1">
            <a:spLocks noGrp="1"/>
          </p:cNvSpPr>
          <p:nvPr>
            <p:ph type="title"/>
          </p:nvPr>
        </p:nvSpPr>
        <p:spPr>
          <a:xfrm>
            <a:off x="380164" y="812442"/>
            <a:ext cx="3594419"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1" name="Google Shape;291;p26"/>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26"/>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293" name="Google Shape;293;p26"/>
          <p:cNvGrpSpPr/>
          <p:nvPr/>
        </p:nvGrpSpPr>
        <p:grpSpPr>
          <a:xfrm>
            <a:off x="441519" y="227198"/>
            <a:ext cx="1026602" cy="216549"/>
            <a:chOff x="0" y="1350"/>
            <a:chExt cx="7680" cy="1620"/>
          </a:xfrm>
        </p:grpSpPr>
        <p:sp>
          <p:nvSpPr>
            <p:cNvPr id="294" name="Google Shape;294;p26"/>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95" name="Google Shape;295;p26"/>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96" name="Google Shape;296;p26"/>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97" name="Google Shape;297;p26"/>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98" name="Google Shape;298;p26"/>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99" name="Google Shape;299;p26"/>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0" name="Google Shape;300;p26"/>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1" name="Google Shape;301;p26"/>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2" name="Google Shape;302;p26"/>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3" name="Google Shape;303;p26"/>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4" name="Google Shape;304;p26"/>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5" name="Google Shape;305;p26"/>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6" name="Google Shape;306;p26"/>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7" name="Google Shape;307;p26"/>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08" name="Google Shape;308;p26"/>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309" name="Google Shape;309;p26"/>
          <p:cNvSpPr txBox="1">
            <a:spLocks noGrp="1"/>
          </p:cNvSpPr>
          <p:nvPr>
            <p:ph type="body" idx="1"/>
          </p:nvPr>
        </p:nvSpPr>
        <p:spPr>
          <a:xfrm>
            <a:off x="4349027" y="1249606"/>
            <a:ext cx="752926" cy="114075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6000"/>
              <a:buFont typeface="Tahoma"/>
              <a:buNone/>
              <a:defRPr sz="6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26"/>
          <p:cNvSpPr txBox="1">
            <a:spLocks noGrp="1"/>
          </p:cNvSpPr>
          <p:nvPr>
            <p:ph type="body" idx="2"/>
          </p:nvPr>
        </p:nvSpPr>
        <p:spPr>
          <a:xfrm>
            <a:off x="5618527" y="1264627"/>
            <a:ext cx="5764176" cy="1238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accent2"/>
              </a:buClr>
              <a:buSzPts val="1900"/>
              <a:buFont typeface="Tahoma"/>
              <a:buNone/>
              <a:defRPr sz="1900">
                <a:solidFill>
                  <a:schemeClr val="accent2"/>
                </a:solidFill>
              </a:defRPr>
            </a:lvl1pPr>
            <a:lvl2pPr marL="914400" lvl="1" indent="-228600" algn="l">
              <a:lnSpc>
                <a:spcPct val="90000"/>
              </a:lnSpc>
              <a:spcBef>
                <a:spcPts val="500"/>
              </a:spcBef>
              <a:spcAft>
                <a:spcPts val="0"/>
              </a:spcAft>
              <a:buClr>
                <a:schemeClr val="accent1"/>
              </a:buClr>
              <a:buSzPts val="1600"/>
              <a:buFont typeface="Tahoma"/>
              <a:buNone/>
              <a:defRPr sz="1600">
                <a:solidFill>
                  <a:schemeClr val="accent1"/>
                </a:solidFill>
              </a:defRPr>
            </a:lvl2pPr>
            <a:lvl3pPr marL="1371600" lvl="2" indent="-228600" algn="l">
              <a:lnSpc>
                <a:spcPct val="90000"/>
              </a:lnSpc>
              <a:spcBef>
                <a:spcPts val="500"/>
              </a:spcBef>
              <a:spcAft>
                <a:spcPts val="0"/>
              </a:spcAft>
              <a:buClr>
                <a:schemeClr val="accent1"/>
              </a:buClr>
              <a:buSzPts val="1400"/>
              <a:buFont typeface="Tahoma"/>
              <a:buNone/>
              <a:defRPr sz="1400">
                <a:solidFill>
                  <a:schemeClr val="accent1"/>
                </a:solidFill>
              </a:defRPr>
            </a:lvl3pPr>
            <a:lvl4pPr marL="1828800" lvl="3" indent="-228600" algn="l">
              <a:lnSpc>
                <a:spcPct val="90000"/>
              </a:lnSpc>
              <a:spcBef>
                <a:spcPts val="500"/>
              </a:spcBef>
              <a:spcAft>
                <a:spcPts val="0"/>
              </a:spcAft>
              <a:buClr>
                <a:schemeClr val="accent1"/>
              </a:buClr>
              <a:buSzPts val="1200"/>
              <a:buFont typeface="Tahoma"/>
              <a:buNone/>
              <a:defRPr sz="1200">
                <a:solidFill>
                  <a:schemeClr val="accent1"/>
                </a:solidFill>
              </a:defRPr>
            </a:lvl4pPr>
            <a:lvl5pPr marL="2286000" lvl="4" indent="-228600" algn="l">
              <a:lnSpc>
                <a:spcPct val="90000"/>
              </a:lnSpc>
              <a:spcBef>
                <a:spcPts val="500"/>
              </a:spcBef>
              <a:spcAft>
                <a:spcPts val="0"/>
              </a:spcAft>
              <a:buClr>
                <a:schemeClr val="accent1"/>
              </a:buClr>
              <a:buSzPts val="1200"/>
              <a:buFont typeface="Tahoma"/>
              <a:buNone/>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1" name="Google Shape;311;p26"/>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312" name="Google Shape;312;p26"/>
          <p:cNvSpPr/>
          <p:nvPr/>
        </p:nvSpPr>
        <p:spPr>
          <a:xfrm>
            <a:off x="5222569" y="2709228"/>
            <a:ext cx="6527066" cy="1780248"/>
          </a:xfrm>
          <a:prstGeom prst="rect">
            <a:avLst/>
          </a:prstGeom>
          <a:solidFill>
            <a:srgbClr val="F0F0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313" name="Google Shape;313;p26"/>
          <p:cNvSpPr/>
          <p:nvPr/>
        </p:nvSpPr>
        <p:spPr>
          <a:xfrm>
            <a:off x="4256411" y="2709228"/>
            <a:ext cx="979823" cy="178024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314" name="Google Shape;314;p26"/>
          <p:cNvSpPr txBox="1">
            <a:spLocks noGrp="1"/>
          </p:cNvSpPr>
          <p:nvPr>
            <p:ph type="body" idx="3"/>
          </p:nvPr>
        </p:nvSpPr>
        <p:spPr>
          <a:xfrm>
            <a:off x="4349027" y="3052526"/>
            <a:ext cx="752926" cy="114075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6000"/>
              <a:buFont typeface="Tahoma"/>
              <a:buNone/>
              <a:defRPr sz="6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5" name="Google Shape;315;p26"/>
          <p:cNvSpPr txBox="1">
            <a:spLocks noGrp="1"/>
          </p:cNvSpPr>
          <p:nvPr>
            <p:ph type="body" idx="4"/>
          </p:nvPr>
        </p:nvSpPr>
        <p:spPr>
          <a:xfrm>
            <a:off x="5618527" y="3067547"/>
            <a:ext cx="5764176" cy="1238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accent2"/>
              </a:buClr>
              <a:buSzPts val="1900"/>
              <a:buFont typeface="Tahoma"/>
              <a:buNone/>
              <a:defRPr sz="1900">
                <a:solidFill>
                  <a:schemeClr val="accent2"/>
                </a:solidFill>
              </a:defRPr>
            </a:lvl1pPr>
            <a:lvl2pPr marL="914400" lvl="1" indent="-228600" algn="l">
              <a:lnSpc>
                <a:spcPct val="90000"/>
              </a:lnSpc>
              <a:spcBef>
                <a:spcPts val="500"/>
              </a:spcBef>
              <a:spcAft>
                <a:spcPts val="0"/>
              </a:spcAft>
              <a:buClr>
                <a:schemeClr val="accent1"/>
              </a:buClr>
              <a:buSzPts val="1600"/>
              <a:buFont typeface="Tahoma"/>
              <a:buNone/>
              <a:defRPr sz="1600">
                <a:solidFill>
                  <a:schemeClr val="accent1"/>
                </a:solidFill>
              </a:defRPr>
            </a:lvl2pPr>
            <a:lvl3pPr marL="1371600" lvl="2" indent="-228600" algn="l">
              <a:lnSpc>
                <a:spcPct val="90000"/>
              </a:lnSpc>
              <a:spcBef>
                <a:spcPts val="500"/>
              </a:spcBef>
              <a:spcAft>
                <a:spcPts val="0"/>
              </a:spcAft>
              <a:buClr>
                <a:schemeClr val="accent1"/>
              </a:buClr>
              <a:buSzPts val="1400"/>
              <a:buFont typeface="Tahoma"/>
              <a:buNone/>
              <a:defRPr sz="1400">
                <a:solidFill>
                  <a:schemeClr val="accent1"/>
                </a:solidFill>
              </a:defRPr>
            </a:lvl3pPr>
            <a:lvl4pPr marL="1828800" lvl="3" indent="-228600" algn="l">
              <a:lnSpc>
                <a:spcPct val="90000"/>
              </a:lnSpc>
              <a:spcBef>
                <a:spcPts val="500"/>
              </a:spcBef>
              <a:spcAft>
                <a:spcPts val="0"/>
              </a:spcAft>
              <a:buClr>
                <a:schemeClr val="accent1"/>
              </a:buClr>
              <a:buSzPts val="1200"/>
              <a:buFont typeface="Tahoma"/>
              <a:buNone/>
              <a:defRPr sz="1200">
                <a:solidFill>
                  <a:schemeClr val="accent1"/>
                </a:solidFill>
              </a:defRPr>
            </a:lvl4pPr>
            <a:lvl5pPr marL="2286000" lvl="4" indent="-228600" algn="l">
              <a:lnSpc>
                <a:spcPct val="90000"/>
              </a:lnSpc>
              <a:spcBef>
                <a:spcPts val="500"/>
              </a:spcBef>
              <a:spcAft>
                <a:spcPts val="0"/>
              </a:spcAft>
              <a:buClr>
                <a:schemeClr val="accent1"/>
              </a:buClr>
              <a:buSzPts val="1200"/>
              <a:buFont typeface="Tahoma"/>
              <a:buNone/>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6" name="Google Shape;316;p26"/>
          <p:cNvSpPr/>
          <p:nvPr/>
        </p:nvSpPr>
        <p:spPr>
          <a:xfrm>
            <a:off x="5222569" y="4512148"/>
            <a:ext cx="6527066" cy="1780248"/>
          </a:xfrm>
          <a:prstGeom prst="rect">
            <a:avLst/>
          </a:prstGeom>
          <a:solidFill>
            <a:srgbClr val="F0F0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317" name="Google Shape;317;p26"/>
          <p:cNvSpPr/>
          <p:nvPr/>
        </p:nvSpPr>
        <p:spPr>
          <a:xfrm>
            <a:off x="4256411" y="4512148"/>
            <a:ext cx="979823" cy="178024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318" name="Google Shape;318;p26"/>
          <p:cNvSpPr txBox="1">
            <a:spLocks noGrp="1"/>
          </p:cNvSpPr>
          <p:nvPr>
            <p:ph type="body" idx="5"/>
          </p:nvPr>
        </p:nvSpPr>
        <p:spPr>
          <a:xfrm>
            <a:off x="4349027" y="4855446"/>
            <a:ext cx="752926" cy="114075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6000"/>
              <a:buFont typeface="Tahoma"/>
              <a:buNone/>
              <a:defRPr sz="6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9" name="Google Shape;319;p26"/>
          <p:cNvSpPr txBox="1">
            <a:spLocks noGrp="1"/>
          </p:cNvSpPr>
          <p:nvPr>
            <p:ph type="body" idx="6"/>
          </p:nvPr>
        </p:nvSpPr>
        <p:spPr>
          <a:xfrm>
            <a:off x="5618527" y="4870467"/>
            <a:ext cx="5764176" cy="1238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accent2"/>
              </a:buClr>
              <a:buSzPts val="1900"/>
              <a:buFont typeface="Tahoma"/>
              <a:buNone/>
              <a:defRPr sz="1900">
                <a:solidFill>
                  <a:schemeClr val="accent2"/>
                </a:solidFill>
              </a:defRPr>
            </a:lvl1pPr>
            <a:lvl2pPr marL="914400" lvl="1" indent="-228600" algn="l">
              <a:lnSpc>
                <a:spcPct val="90000"/>
              </a:lnSpc>
              <a:spcBef>
                <a:spcPts val="500"/>
              </a:spcBef>
              <a:spcAft>
                <a:spcPts val="0"/>
              </a:spcAft>
              <a:buClr>
                <a:schemeClr val="accent1"/>
              </a:buClr>
              <a:buSzPts val="1600"/>
              <a:buFont typeface="Tahoma"/>
              <a:buNone/>
              <a:defRPr sz="1600">
                <a:solidFill>
                  <a:schemeClr val="accent1"/>
                </a:solidFill>
              </a:defRPr>
            </a:lvl2pPr>
            <a:lvl3pPr marL="1371600" lvl="2" indent="-228600" algn="l">
              <a:lnSpc>
                <a:spcPct val="90000"/>
              </a:lnSpc>
              <a:spcBef>
                <a:spcPts val="500"/>
              </a:spcBef>
              <a:spcAft>
                <a:spcPts val="0"/>
              </a:spcAft>
              <a:buClr>
                <a:schemeClr val="accent1"/>
              </a:buClr>
              <a:buSzPts val="1400"/>
              <a:buFont typeface="Tahoma"/>
              <a:buNone/>
              <a:defRPr sz="1400">
                <a:solidFill>
                  <a:schemeClr val="accent1"/>
                </a:solidFill>
              </a:defRPr>
            </a:lvl3pPr>
            <a:lvl4pPr marL="1828800" lvl="3" indent="-228600" algn="l">
              <a:lnSpc>
                <a:spcPct val="90000"/>
              </a:lnSpc>
              <a:spcBef>
                <a:spcPts val="500"/>
              </a:spcBef>
              <a:spcAft>
                <a:spcPts val="0"/>
              </a:spcAft>
              <a:buClr>
                <a:schemeClr val="accent1"/>
              </a:buClr>
              <a:buSzPts val="1200"/>
              <a:buFont typeface="Tahoma"/>
              <a:buNone/>
              <a:defRPr sz="1200">
                <a:solidFill>
                  <a:schemeClr val="accent1"/>
                </a:solidFill>
              </a:defRPr>
            </a:lvl4pPr>
            <a:lvl5pPr marL="2286000" lvl="4" indent="-228600" algn="l">
              <a:lnSpc>
                <a:spcPct val="90000"/>
              </a:lnSpc>
              <a:spcBef>
                <a:spcPts val="500"/>
              </a:spcBef>
              <a:spcAft>
                <a:spcPts val="0"/>
              </a:spcAft>
              <a:buClr>
                <a:schemeClr val="accent1"/>
              </a:buClr>
              <a:buSzPts val="1200"/>
              <a:buFont typeface="Tahoma"/>
              <a:buNone/>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26"/>
          <p:cNvSpPr txBox="1">
            <a:spLocks noGrp="1"/>
          </p:cNvSpPr>
          <p:nvPr>
            <p:ph type="body" idx="7"/>
          </p:nvPr>
        </p:nvSpPr>
        <p:spPr>
          <a:xfrm>
            <a:off x="395063" y="1683725"/>
            <a:ext cx="3579520" cy="45154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23F4F"/>
              </a:buClr>
              <a:buSzPts val="1500"/>
              <a:buFont typeface="Tahoma"/>
              <a:buNone/>
              <a:defRPr sz="1500">
                <a:solidFill>
                  <a:srgbClr val="323F4F"/>
                </a:solidFill>
                <a:latin typeface="Tahoma"/>
                <a:ea typeface="Tahoma"/>
                <a:cs typeface="Tahoma"/>
                <a:sym typeface="Tahoma"/>
              </a:defRPr>
            </a:lvl1pPr>
            <a:lvl2pPr marL="914400" lvl="1"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2pPr>
            <a:lvl3pPr marL="1371600" lvl="2"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3pPr>
            <a:lvl4pPr marL="1828800" lvl="3"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4pPr>
            <a:lvl5pPr marL="2286000" lvl="4"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O 2 PUNTOS">
  <p:cSld name="TEXTO 2 PUNTOS">
    <p:spTree>
      <p:nvGrpSpPr>
        <p:cNvPr id="1" name="Shape 321"/>
        <p:cNvGrpSpPr/>
        <p:nvPr/>
      </p:nvGrpSpPr>
      <p:grpSpPr>
        <a:xfrm>
          <a:off x="0" y="0"/>
          <a:ext cx="0" cy="0"/>
          <a:chOff x="0" y="0"/>
          <a:chExt cx="0" cy="0"/>
        </a:xfrm>
      </p:grpSpPr>
      <p:sp>
        <p:nvSpPr>
          <p:cNvPr id="322" name="Google Shape;322;p27"/>
          <p:cNvSpPr/>
          <p:nvPr/>
        </p:nvSpPr>
        <p:spPr>
          <a:xfrm>
            <a:off x="4256411" y="3552406"/>
            <a:ext cx="7493224" cy="2638097"/>
          </a:xfrm>
          <a:prstGeom prst="rect">
            <a:avLst/>
          </a:prstGeom>
          <a:solidFill>
            <a:srgbClr val="F0F0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323" name="Google Shape;323;p27"/>
          <p:cNvSpPr txBox="1">
            <a:spLocks noGrp="1"/>
          </p:cNvSpPr>
          <p:nvPr>
            <p:ph type="title"/>
          </p:nvPr>
        </p:nvSpPr>
        <p:spPr>
          <a:xfrm>
            <a:off x="380164" y="812442"/>
            <a:ext cx="3594419"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27"/>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27"/>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326" name="Google Shape;326;p27"/>
          <p:cNvGrpSpPr/>
          <p:nvPr/>
        </p:nvGrpSpPr>
        <p:grpSpPr>
          <a:xfrm>
            <a:off x="441519" y="227198"/>
            <a:ext cx="1026602" cy="216549"/>
            <a:chOff x="0" y="1350"/>
            <a:chExt cx="7680" cy="1620"/>
          </a:xfrm>
        </p:grpSpPr>
        <p:sp>
          <p:nvSpPr>
            <p:cNvPr id="327" name="Google Shape;327;p27"/>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28" name="Google Shape;328;p27"/>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29" name="Google Shape;329;p27"/>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0" name="Google Shape;330;p27"/>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1" name="Google Shape;331;p27"/>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2" name="Google Shape;332;p27"/>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3" name="Google Shape;333;p27"/>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4" name="Google Shape;334;p27"/>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5" name="Google Shape;335;p27"/>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6" name="Google Shape;336;p27"/>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7" name="Google Shape;337;p27"/>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8" name="Google Shape;338;p27"/>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39" name="Google Shape;339;p27"/>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40" name="Google Shape;340;p27"/>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41" name="Google Shape;341;p27"/>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342" name="Google Shape;342;p27"/>
          <p:cNvSpPr txBox="1">
            <a:spLocks noGrp="1"/>
          </p:cNvSpPr>
          <p:nvPr>
            <p:ph type="body" idx="1"/>
          </p:nvPr>
        </p:nvSpPr>
        <p:spPr>
          <a:xfrm>
            <a:off x="4676830" y="3809993"/>
            <a:ext cx="752926" cy="114075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8000"/>
              <a:buFont typeface="Tahoma"/>
              <a:buNone/>
              <a:defRPr sz="8000">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27"/>
          <p:cNvSpPr txBox="1">
            <a:spLocks noGrp="1"/>
          </p:cNvSpPr>
          <p:nvPr>
            <p:ph type="body" idx="2"/>
          </p:nvPr>
        </p:nvSpPr>
        <p:spPr>
          <a:xfrm>
            <a:off x="5618527" y="3892213"/>
            <a:ext cx="5764176" cy="1238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accent2"/>
              </a:buClr>
              <a:buSzPts val="1900"/>
              <a:buFont typeface="Tahoma"/>
              <a:buNone/>
              <a:defRPr sz="1900">
                <a:solidFill>
                  <a:schemeClr val="accent2"/>
                </a:solidFill>
              </a:defRPr>
            </a:lvl1pPr>
            <a:lvl2pPr marL="914400" lvl="1" indent="-228600" algn="l">
              <a:lnSpc>
                <a:spcPct val="90000"/>
              </a:lnSpc>
              <a:spcBef>
                <a:spcPts val="500"/>
              </a:spcBef>
              <a:spcAft>
                <a:spcPts val="0"/>
              </a:spcAft>
              <a:buClr>
                <a:schemeClr val="accent1"/>
              </a:buClr>
              <a:buSzPts val="1600"/>
              <a:buFont typeface="Tahoma"/>
              <a:buNone/>
              <a:defRPr sz="1600">
                <a:solidFill>
                  <a:schemeClr val="accent1"/>
                </a:solidFill>
              </a:defRPr>
            </a:lvl2pPr>
            <a:lvl3pPr marL="1371600" lvl="2" indent="-228600" algn="l">
              <a:lnSpc>
                <a:spcPct val="90000"/>
              </a:lnSpc>
              <a:spcBef>
                <a:spcPts val="500"/>
              </a:spcBef>
              <a:spcAft>
                <a:spcPts val="0"/>
              </a:spcAft>
              <a:buClr>
                <a:schemeClr val="accent1"/>
              </a:buClr>
              <a:buSzPts val="1400"/>
              <a:buFont typeface="Tahoma"/>
              <a:buNone/>
              <a:defRPr sz="1400">
                <a:solidFill>
                  <a:schemeClr val="accent1"/>
                </a:solidFill>
              </a:defRPr>
            </a:lvl3pPr>
            <a:lvl4pPr marL="1828800" lvl="3" indent="-228600" algn="l">
              <a:lnSpc>
                <a:spcPct val="90000"/>
              </a:lnSpc>
              <a:spcBef>
                <a:spcPts val="500"/>
              </a:spcBef>
              <a:spcAft>
                <a:spcPts val="0"/>
              </a:spcAft>
              <a:buClr>
                <a:schemeClr val="accent1"/>
              </a:buClr>
              <a:buSzPts val="1200"/>
              <a:buFont typeface="Tahoma"/>
              <a:buNone/>
              <a:defRPr sz="1200">
                <a:solidFill>
                  <a:schemeClr val="accent1"/>
                </a:solidFill>
              </a:defRPr>
            </a:lvl4pPr>
            <a:lvl5pPr marL="2286000" lvl="4" indent="-228600" algn="l">
              <a:lnSpc>
                <a:spcPct val="90000"/>
              </a:lnSpc>
              <a:spcBef>
                <a:spcPts val="500"/>
              </a:spcBef>
              <a:spcAft>
                <a:spcPts val="0"/>
              </a:spcAft>
              <a:buClr>
                <a:schemeClr val="accent1"/>
              </a:buClr>
              <a:buSzPts val="1200"/>
              <a:buFont typeface="Tahoma"/>
              <a:buNone/>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27"/>
          <p:cNvSpPr/>
          <p:nvPr/>
        </p:nvSpPr>
        <p:spPr>
          <a:xfrm>
            <a:off x="4256411" y="935420"/>
            <a:ext cx="7493224" cy="261698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345" name="Google Shape;345;p27"/>
          <p:cNvSpPr txBox="1">
            <a:spLocks noGrp="1"/>
          </p:cNvSpPr>
          <p:nvPr>
            <p:ph type="body" idx="3"/>
          </p:nvPr>
        </p:nvSpPr>
        <p:spPr>
          <a:xfrm>
            <a:off x="4676830" y="1171896"/>
            <a:ext cx="752926" cy="114075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8000"/>
              <a:buFont typeface="Tahoma"/>
              <a:buNone/>
              <a:defRPr sz="8000">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6" name="Google Shape;346;p27"/>
          <p:cNvSpPr txBox="1">
            <a:spLocks noGrp="1"/>
          </p:cNvSpPr>
          <p:nvPr>
            <p:ph type="body" idx="4"/>
          </p:nvPr>
        </p:nvSpPr>
        <p:spPr>
          <a:xfrm>
            <a:off x="5618527" y="1254116"/>
            <a:ext cx="5764176" cy="1238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accent2"/>
              </a:buClr>
              <a:buSzPts val="1900"/>
              <a:buFont typeface="Tahoma"/>
              <a:buNone/>
              <a:defRPr sz="1900">
                <a:solidFill>
                  <a:schemeClr val="accent2"/>
                </a:solidFill>
              </a:defRPr>
            </a:lvl1pPr>
            <a:lvl2pPr marL="914400" lvl="1" indent="-228600" algn="l">
              <a:lnSpc>
                <a:spcPct val="90000"/>
              </a:lnSpc>
              <a:spcBef>
                <a:spcPts val="500"/>
              </a:spcBef>
              <a:spcAft>
                <a:spcPts val="0"/>
              </a:spcAft>
              <a:buClr>
                <a:schemeClr val="accent1"/>
              </a:buClr>
              <a:buSzPts val="1600"/>
              <a:buFont typeface="Tahoma"/>
              <a:buNone/>
              <a:defRPr sz="1600">
                <a:solidFill>
                  <a:schemeClr val="accent1"/>
                </a:solidFill>
              </a:defRPr>
            </a:lvl2pPr>
            <a:lvl3pPr marL="1371600" lvl="2" indent="-228600" algn="l">
              <a:lnSpc>
                <a:spcPct val="90000"/>
              </a:lnSpc>
              <a:spcBef>
                <a:spcPts val="500"/>
              </a:spcBef>
              <a:spcAft>
                <a:spcPts val="0"/>
              </a:spcAft>
              <a:buClr>
                <a:schemeClr val="accent1"/>
              </a:buClr>
              <a:buSzPts val="1400"/>
              <a:buFont typeface="Tahoma"/>
              <a:buNone/>
              <a:defRPr sz="1400">
                <a:solidFill>
                  <a:schemeClr val="accent1"/>
                </a:solidFill>
              </a:defRPr>
            </a:lvl3pPr>
            <a:lvl4pPr marL="1828800" lvl="3" indent="-228600" algn="l">
              <a:lnSpc>
                <a:spcPct val="90000"/>
              </a:lnSpc>
              <a:spcBef>
                <a:spcPts val="500"/>
              </a:spcBef>
              <a:spcAft>
                <a:spcPts val="0"/>
              </a:spcAft>
              <a:buClr>
                <a:schemeClr val="accent1"/>
              </a:buClr>
              <a:buSzPts val="1200"/>
              <a:buFont typeface="Tahoma"/>
              <a:buNone/>
              <a:defRPr sz="1200">
                <a:solidFill>
                  <a:schemeClr val="accent1"/>
                </a:solidFill>
              </a:defRPr>
            </a:lvl4pPr>
            <a:lvl5pPr marL="2286000" lvl="4" indent="-228600" algn="l">
              <a:lnSpc>
                <a:spcPct val="90000"/>
              </a:lnSpc>
              <a:spcBef>
                <a:spcPts val="500"/>
              </a:spcBef>
              <a:spcAft>
                <a:spcPts val="0"/>
              </a:spcAft>
              <a:buClr>
                <a:schemeClr val="accent1"/>
              </a:buClr>
              <a:buSzPts val="1200"/>
              <a:buFont typeface="Tahoma"/>
              <a:buNone/>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7" name="Google Shape;347;p27"/>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EXTO 2 PUNTOS">
  <p:cSld name="2_TEXTO 2 PUNTOS">
    <p:spTree>
      <p:nvGrpSpPr>
        <p:cNvPr id="1" name="Shape 348"/>
        <p:cNvGrpSpPr/>
        <p:nvPr/>
      </p:nvGrpSpPr>
      <p:grpSpPr>
        <a:xfrm>
          <a:off x="0" y="0"/>
          <a:ext cx="0" cy="0"/>
          <a:chOff x="0" y="0"/>
          <a:chExt cx="0" cy="0"/>
        </a:xfrm>
      </p:grpSpPr>
      <p:sp>
        <p:nvSpPr>
          <p:cNvPr id="349" name="Google Shape;349;p28"/>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28"/>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351" name="Google Shape;351;p28"/>
          <p:cNvGrpSpPr/>
          <p:nvPr/>
        </p:nvGrpSpPr>
        <p:grpSpPr>
          <a:xfrm>
            <a:off x="441519" y="227198"/>
            <a:ext cx="1026602" cy="216549"/>
            <a:chOff x="0" y="1350"/>
            <a:chExt cx="7680" cy="1620"/>
          </a:xfrm>
        </p:grpSpPr>
        <p:sp>
          <p:nvSpPr>
            <p:cNvPr id="352" name="Google Shape;352;p28"/>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53" name="Google Shape;353;p28"/>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54" name="Google Shape;354;p28"/>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55" name="Google Shape;355;p28"/>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56" name="Google Shape;356;p28"/>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57" name="Google Shape;357;p28"/>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58" name="Google Shape;358;p28"/>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59" name="Google Shape;359;p28"/>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60" name="Google Shape;360;p28"/>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61" name="Google Shape;361;p28"/>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62" name="Google Shape;362;p28"/>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63" name="Google Shape;363;p28"/>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64" name="Google Shape;364;p28"/>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65" name="Google Shape;365;p28"/>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66" name="Google Shape;366;p28"/>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367" name="Google Shape;367;p28"/>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368" name="Google Shape;368;p28"/>
          <p:cNvSpPr txBox="1">
            <a:spLocks noGrp="1"/>
          </p:cNvSpPr>
          <p:nvPr>
            <p:ph type="title"/>
          </p:nvPr>
        </p:nvSpPr>
        <p:spPr>
          <a:xfrm>
            <a:off x="380164" y="812442"/>
            <a:ext cx="2757955"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9" name="Google Shape;369;p28"/>
          <p:cNvSpPr txBox="1">
            <a:spLocks noGrp="1"/>
          </p:cNvSpPr>
          <p:nvPr>
            <p:ph type="body" idx="1"/>
          </p:nvPr>
        </p:nvSpPr>
        <p:spPr>
          <a:xfrm>
            <a:off x="3313355" y="903643"/>
            <a:ext cx="2719697" cy="5296190"/>
          </a:xfrm>
          <a:prstGeom prst="rect">
            <a:avLst/>
          </a:prstGeom>
          <a:solidFill>
            <a:srgbClr val="F0F0EF"/>
          </a:solidFill>
          <a:ln>
            <a:noFill/>
          </a:ln>
        </p:spPr>
        <p:txBody>
          <a:bodyPr spcFirstLastPara="1" wrap="square" lIns="288000" tIns="2196000" rIns="288000" bIns="720000" anchor="t" anchorCtr="0">
            <a:normAutofit/>
          </a:bodyPr>
          <a:lstStyle>
            <a:lvl1pPr marL="457200" lvl="0" indent="-228600" algn="ctr">
              <a:lnSpc>
                <a:spcPct val="90000"/>
              </a:lnSpc>
              <a:spcBef>
                <a:spcPts val="0"/>
              </a:spcBef>
              <a:spcAft>
                <a:spcPts val="0"/>
              </a:spcAft>
              <a:buClr>
                <a:schemeClr val="dk1"/>
              </a:buClr>
              <a:buSzPts val="2000"/>
              <a:buFont typeface="Georgia"/>
              <a:buNone/>
              <a:defRPr sz="2000">
                <a:solidFill>
                  <a:schemeClr val="dk1"/>
                </a:solidFill>
                <a:latin typeface="Georgia"/>
                <a:ea typeface="Georgia"/>
                <a:cs typeface="Georgia"/>
                <a:sym typeface="Georgia"/>
              </a:defRPr>
            </a:lvl1pPr>
            <a:lvl2pPr marL="914400" lvl="1" indent="-228600" algn="ctr">
              <a:lnSpc>
                <a:spcPct val="100000"/>
              </a:lnSpc>
              <a:spcBef>
                <a:spcPts val="3600"/>
              </a:spcBef>
              <a:spcAft>
                <a:spcPts val="0"/>
              </a:spcAft>
              <a:buClr>
                <a:schemeClr val="dk1"/>
              </a:buClr>
              <a:buSzPts val="1200"/>
              <a:buFont typeface="Tahoma"/>
              <a:buNone/>
              <a:defRPr sz="1200">
                <a:solidFill>
                  <a:schemeClr val="dk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70" name="Google Shape;370;p28"/>
          <p:cNvCxnSpPr/>
          <p:nvPr/>
        </p:nvCxnSpPr>
        <p:spPr>
          <a:xfrm>
            <a:off x="4534503" y="2873256"/>
            <a:ext cx="277400" cy="0"/>
          </a:xfrm>
          <a:prstGeom prst="straightConnector1">
            <a:avLst/>
          </a:prstGeom>
          <a:noFill/>
          <a:ln w="38100" cap="flat" cmpd="sng">
            <a:solidFill>
              <a:schemeClr val="accent1"/>
            </a:solidFill>
            <a:prstDash val="solid"/>
            <a:miter lim="800000"/>
            <a:headEnd type="none" w="sm" len="sm"/>
            <a:tailEnd type="none" w="sm" len="sm"/>
          </a:ln>
        </p:spPr>
      </p:cxnSp>
      <p:sp>
        <p:nvSpPr>
          <p:cNvPr id="371" name="Google Shape;371;p28"/>
          <p:cNvSpPr>
            <a:spLocks noGrp="1"/>
          </p:cNvSpPr>
          <p:nvPr>
            <p:ph type="pic" idx="2"/>
          </p:nvPr>
        </p:nvSpPr>
        <p:spPr>
          <a:xfrm>
            <a:off x="4106466" y="1452563"/>
            <a:ext cx="1133475" cy="1133475"/>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accent1"/>
              </a:buClr>
              <a:buSzPts val="1600"/>
              <a:buFont typeface="Arial"/>
              <a:buNone/>
              <a:defRPr sz="1600" b="0" i="0" u="none" strike="noStrike" cap="none">
                <a:solidFill>
                  <a:schemeClr val="accent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372" name="Google Shape;372;p28"/>
          <p:cNvSpPr txBox="1">
            <a:spLocks noGrp="1"/>
          </p:cNvSpPr>
          <p:nvPr>
            <p:ph type="body" idx="3"/>
          </p:nvPr>
        </p:nvSpPr>
        <p:spPr>
          <a:xfrm>
            <a:off x="6116192" y="903643"/>
            <a:ext cx="2719697" cy="5296190"/>
          </a:xfrm>
          <a:prstGeom prst="rect">
            <a:avLst/>
          </a:prstGeom>
          <a:solidFill>
            <a:srgbClr val="F0F0EF"/>
          </a:solidFill>
          <a:ln>
            <a:noFill/>
          </a:ln>
        </p:spPr>
        <p:txBody>
          <a:bodyPr spcFirstLastPara="1" wrap="square" lIns="288000" tIns="2196000" rIns="288000" bIns="720000" anchor="t" anchorCtr="0">
            <a:normAutofit/>
          </a:bodyPr>
          <a:lstStyle>
            <a:lvl1pPr marL="457200" lvl="0" indent="-228600" algn="ctr">
              <a:lnSpc>
                <a:spcPct val="90000"/>
              </a:lnSpc>
              <a:spcBef>
                <a:spcPts val="0"/>
              </a:spcBef>
              <a:spcAft>
                <a:spcPts val="0"/>
              </a:spcAft>
              <a:buClr>
                <a:schemeClr val="dk1"/>
              </a:buClr>
              <a:buSzPts val="2000"/>
              <a:buFont typeface="Georgia"/>
              <a:buNone/>
              <a:defRPr sz="2000">
                <a:solidFill>
                  <a:schemeClr val="dk1"/>
                </a:solidFill>
                <a:latin typeface="Georgia"/>
                <a:ea typeface="Georgia"/>
                <a:cs typeface="Georgia"/>
                <a:sym typeface="Georgia"/>
              </a:defRPr>
            </a:lvl1pPr>
            <a:lvl2pPr marL="914400" lvl="1" indent="-228600" algn="ctr">
              <a:lnSpc>
                <a:spcPct val="100000"/>
              </a:lnSpc>
              <a:spcBef>
                <a:spcPts val="3600"/>
              </a:spcBef>
              <a:spcAft>
                <a:spcPts val="0"/>
              </a:spcAft>
              <a:buClr>
                <a:schemeClr val="dk1"/>
              </a:buClr>
              <a:buSzPts val="1200"/>
              <a:buFont typeface="Tahoma"/>
              <a:buNone/>
              <a:defRPr sz="1200">
                <a:solidFill>
                  <a:schemeClr val="dk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73" name="Google Shape;373;p28"/>
          <p:cNvCxnSpPr/>
          <p:nvPr/>
        </p:nvCxnSpPr>
        <p:spPr>
          <a:xfrm>
            <a:off x="7337340" y="2873256"/>
            <a:ext cx="277400" cy="0"/>
          </a:xfrm>
          <a:prstGeom prst="straightConnector1">
            <a:avLst/>
          </a:prstGeom>
          <a:noFill/>
          <a:ln w="38100" cap="flat" cmpd="sng">
            <a:solidFill>
              <a:schemeClr val="accent1"/>
            </a:solidFill>
            <a:prstDash val="solid"/>
            <a:miter lim="800000"/>
            <a:headEnd type="none" w="sm" len="sm"/>
            <a:tailEnd type="none" w="sm" len="sm"/>
          </a:ln>
        </p:spPr>
      </p:cxnSp>
      <p:sp>
        <p:nvSpPr>
          <p:cNvPr id="374" name="Google Shape;374;p28"/>
          <p:cNvSpPr>
            <a:spLocks noGrp="1"/>
          </p:cNvSpPr>
          <p:nvPr>
            <p:ph type="pic" idx="4"/>
          </p:nvPr>
        </p:nvSpPr>
        <p:spPr>
          <a:xfrm>
            <a:off x="6909303" y="1452563"/>
            <a:ext cx="1133475" cy="1133475"/>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accent1"/>
              </a:buClr>
              <a:buSzPts val="1600"/>
              <a:buFont typeface="Arial"/>
              <a:buNone/>
              <a:defRPr sz="1600" b="0" i="0" u="none" strike="noStrike" cap="none">
                <a:solidFill>
                  <a:schemeClr val="accent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375" name="Google Shape;375;p28"/>
          <p:cNvSpPr txBox="1">
            <a:spLocks noGrp="1"/>
          </p:cNvSpPr>
          <p:nvPr>
            <p:ph type="body" idx="5"/>
          </p:nvPr>
        </p:nvSpPr>
        <p:spPr>
          <a:xfrm>
            <a:off x="8928970" y="903643"/>
            <a:ext cx="2719697" cy="5296190"/>
          </a:xfrm>
          <a:prstGeom prst="rect">
            <a:avLst/>
          </a:prstGeom>
          <a:solidFill>
            <a:srgbClr val="F0F0EF"/>
          </a:solidFill>
          <a:ln>
            <a:noFill/>
          </a:ln>
        </p:spPr>
        <p:txBody>
          <a:bodyPr spcFirstLastPara="1" wrap="square" lIns="288000" tIns="2196000" rIns="288000" bIns="720000" anchor="t" anchorCtr="0">
            <a:normAutofit/>
          </a:bodyPr>
          <a:lstStyle>
            <a:lvl1pPr marL="457200" lvl="0" indent="-228600" algn="ctr">
              <a:lnSpc>
                <a:spcPct val="90000"/>
              </a:lnSpc>
              <a:spcBef>
                <a:spcPts val="0"/>
              </a:spcBef>
              <a:spcAft>
                <a:spcPts val="0"/>
              </a:spcAft>
              <a:buClr>
                <a:schemeClr val="dk1"/>
              </a:buClr>
              <a:buSzPts val="2000"/>
              <a:buFont typeface="Georgia"/>
              <a:buNone/>
              <a:defRPr sz="2000">
                <a:solidFill>
                  <a:schemeClr val="dk1"/>
                </a:solidFill>
                <a:latin typeface="Georgia"/>
                <a:ea typeface="Georgia"/>
                <a:cs typeface="Georgia"/>
                <a:sym typeface="Georgia"/>
              </a:defRPr>
            </a:lvl1pPr>
            <a:lvl2pPr marL="914400" lvl="1" indent="-228600" algn="ctr">
              <a:lnSpc>
                <a:spcPct val="100000"/>
              </a:lnSpc>
              <a:spcBef>
                <a:spcPts val="3600"/>
              </a:spcBef>
              <a:spcAft>
                <a:spcPts val="0"/>
              </a:spcAft>
              <a:buClr>
                <a:schemeClr val="dk1"/>
              </a:buClr>
              <a:buSzPts val="1200"/>
              <a:buFont typeface="Tahoma"/>
              <a:buNone/>
              <a:defRPr sz="1200">
                <a:solidFill>
                  <a:schemeClr val="dk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76" name="Google Shape;376;p28"/>
          <p:cNvCxnSpPr/>
          <p:nvPr/>
        </p:nvCxnSpPr>
        <p:spPr>
          <a:xfrm>
            <a:off x="10150118" y="2873256"/>
            <a:ext cx="277400" cy="0"/>
          </a:xfrm>
          <a:prstGeom prst="straightConnector1">
            <a:avLst/>
          </a:prstGeom>
          <a:noFill/>
          <a:ln w="38100" cap="flat" cmpd="sng">
            <a:solidFill>
              <a:schemeClr val="accent1"/>
            </a:solidFill>
            <a:prstDash val="solid"/>
            <a:miter lim="800000"/>
            <a:headEnd type="none" w="sm" len="sm"/>
            <a:tailEnd type="none" w="sm" len="sm"/>
          </a:ln>
        </p:spPr>
      </p:cxnSp>
      <p:sp>
        <p:nvSpPr>
          <p:cNvPr id="377" name="Google Shape;377;p28"/>
          <p:cNvSpPr>
            <a:spLocks noGrp="1"/>
          </p:cNvSpPr>
          <p:nvPr>
            <p:ph type="pic" idx="6"/>
          </p:nvPr>
        </p:nvSpPr>
        <p:spPr>
          <a:xfrm>
            <a:off x="9722081" y="1452563"/>
            <a:ext cx="1133475" cy="1133475"/>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accent1"/>
              </a:buClr>
              <a:buSzPts val="1600"/>
              <a:buFont typeface="Arial"/>
              <a:buNone/>
              <a:defRPr sz="1600" b="0" i="0" u="none" strike="noStrike" cap="none">
                <a:solidFill>
                  <a:schemeClr val="accent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378" name="Google Shape;378;p28"/>
          <p:cNvSpPr txBox="1">
            <a:spLocks noGrp="1"/>
          </p:cNvSpPr>
          <p:nvPr>
            <p:ph type="body" idx="7"/>
          </p:nvPr>
        </p:nvSpPr>
        <p:spPr>
          <a:xfrm>
            <a:off x="395063" y="1683725"/>
            <a:ext cx="2743056" cy="45154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23F4F"/>
              </a:buClr>
              <a:buSzPts val="1500"/>
              <a:buFont typeface="Tahoma"/>
              <a:buNone/>
              <a:defRPr sz="1500">
                <a:solidFill>
                  <a:srgbClr val="323F4F"/>
                </a:solidFill>
                <a:latin typeface="Tahoma"/>
                <a:ea typeface="Tahoma"/>
                <a:cs typeface="Tahoma"/>
                <a:sym typeface="Tahoma"/>
              </a:defRPr>
            </a:lvl1pPr>
            <a:lvl2pPr marL="914400" lvl="1"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2pPr>
            <a:lvl3pPr marL="1371600" lvl="2"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3pPr>
            <a:lvl4pPr marL="1828800" lvl="3"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4pPr>
            <a:lvl5pPr marL="2286000" lvl="4"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GRÁFICOS">
  <p:cSld name="1_GRÁFICOS">
    <p:spTree>
      <p:nvGrpSpPr>
        <p:cNvPr id="1" name="Shape 379"/>
        <p:cNvGrpSpPr/>
        <p:nvPr/>
      </p:nvGrpSpPr>
      <p:grpSpPr>
        <a:xfrm>
          <a:off x="0" y="0"/>
          <a:ext cx="0" cy="0"/>
          <a:chOff x="0" y="0"/>
          <a:chExt cx="0" cy="0"/>
        </a:xfrm>
      </p:grpSpPr>
      <p:sp>
        <p:nvSpPr>
          <p:cNvPr id="380" name="Google Shape;380;p29"/>
          <p:cNvSpPr txBox="1">
            <a:spLocks noGrp="1"/>
          </p:cNvSpPr>
          <p:nvPr>
            <p:ph type="title"/>
          </p:nvPr>
        </p:nvSpPr>
        <p:spPr>
          <a:xfrm>
            <a:off x="380164" y="812442"/>
            <a:ext cx="3594419"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1" name="Google Shape;381;p29"/>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29"/>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383" name="Google Shape;383;p29"/>
          <p:cNvGrpSpPr/>
          <p:nvPr/>
        </p:nvGrpSpPr>
        <p:grpSpPr>
          <a:xfrm>
            <a:off x="441519" y="227198"/>
            <a:ext cx="1026602" cy="216549"/>
            <a:chOff x="0" y="1350"/>
            <a:chExt cx="7680" cy="1620"/>
          </a:xfrm>
        </p:grpSpPr>
        <p:sp>
          <p:nvSpPr>
            <p:cNvPr id="384" name="Google Shape;384;p29"/>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85" name="Google Shape;385;p29"/>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86" name="Google Shape;386;p29"/>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87" name="Google Shape;387;p29"/>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88" name="Google Shape;388;p29"/>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89" name="Google Shape;389;p29"/>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90" name="Google Shape;390;p29"/>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91" name="Google Shape;391;p29"/>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92" name="Google Shape;392;p29"/>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93" name="Google Shape;393;p29"/>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94" name="Google Shape;394;p29"/>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95" name="Google Shape;395;p29"/>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96" name="Google Shape;396;p29"/>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97" name="Google Shape;397;p29"/>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398" name="Google Shape;398;p29"/>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399" name="Google Shape;399;p29"/>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400" name="Google Shape;400;p29"/>
          <p:cNvSpPr txBox="1">
            <a:spLocks noGrp="1"/>
          </p:cNvSpPr>
          <p:nvPr>
            <p:ph type="body" idx="1"/>
          </p:nvPr>
        </p:nvSpPr>
        <p:spPr>
          <a:xfrm>
            <a:off x="564181" y="1724415"/>
            <a:ext cx="2755489" cy="879637"/>
          </a:xfrm>
          <a:prstGeom prst="rect">
            <a:avLst/>
          </a:prstGeom>
          <a:solidFill>
            <a:schemeClr val="accent1"/>
          </a:solidFill>
          <a:ln>
            <a:noFill/>
          </a:ln>
        </p:spPr>
        <p:txBody>
          <a:bodyPr spcFirstLastPara="1" wrap="square" lIns="288000" tIns="216000" rIns="288000" bIns="216000" anchor="t" anchorCtr="0">
            <a:normAutofit/>
          </a:bodyPr>
          <a:lstStyle>
            <a:lvl1pPr marL="457200" lvl="0" indent="-228600" algn="ctr">
              <a:lnSpc>
                <a:spcPct val="90000"/>
              </a:lnSpc>
              <a:spcBef>
                <a:spcPts val="0"/>
              </a:spcBef>
              <a:spcAft>
                <a:spcPts val="0"/>
              </a:spcAft>
              <a:buClr>
                <a:schemeClr val="lt1"/>
              </a:buClr>
              <a:buSzPts val="2000"/>
              <a:buFont typeface="Georgia"/>
              <a:buNone/>
              <a:defRPr sz="2000">
                <a:solidFill>
                  <a:schemeClr val="lt1"/>
                </a:solidFill>
                <a:latin typeface="Georgia"/>
                <a:ea typeface="Georgia"/>
                <a:cs typeface="Georgia"/>
                <a:sym typeface="Georgia"/>
              </a:defRPr>
            </a:lvl1pPr>
            <a:lvl2pPr marL="914400" lvl="1" indent="-228600" algn="l">
              <a:lnSpc>
                <a:spcPct val="100000"/>
              </a:lnSpc>
              <a:spcBef>
                <a:spcPts val="600"/>
              </a:spcBef>
              <a:spcAft>
                <a:spcPts val="0"/>
              </a:spcAft>
              <a:buClr>
                <a:schemeClr val="lt1"/>
              </a:buClr>
              <a:buSzPts val="1200"/>
              <a:buFont typeface="Tahoma"/>
              <a:buNone/>
              <a:defRPr sz="1200">
                <a:solidFill>
                  <a:schemeClr val="lt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1" name="Google Shape;401;p29"/>
          <p:cNvSpPr txBox="1">
            <a:spLocks noGrp="1"/>
          </p:cNvSpPr>
          <p:nvPr>
            <p:ph type="body" idx="2"/>
          </p:nvPr>
        </p:nvSpPr>
        <p:spPr>
          <a:xfrm>
            <a:off x="3353763" y="1724415"/>
            <a:ext cx="2755489" cy="879637"/>
          </a:xfrm>
          <a:prstGeom prst="rect">
            <a:avLst/>
          </a:prstGeom>
          <a:solidFill>
            <a:schemeClr val="accent1"/>
          </a:solidFill>
          <a:ln>
            <a:noFill/>
          </a:ln>
        </p:spPr>
        <p:txBody>
          <a:bodyPr spcFirstLastPara="1" wrap="square" lIns="288000" tIns="216000" rIns="288000" bIns="216000" anchor="t" anchorCtr="0">
            <a:normAutofit/>
          </a:bodyPr>
          <a:lstStyle>
            <a:lvl1pPr marL="457200" lvl="0" indent="-228600" algn="ctr">
              <a:lnSpc>
                <a:spcPct val="90000"/>
              </a:lnSpc>
              <a:spcBef>
                <a:spcPts val="0"/>
              </a:spcBef>
              <a:spcAft>
                <a:spcPts val="0"/>
              </a:spcAft>
              <a:buClr>
                <a:schemeClr val="lt1"/>
              </a:buClr>
              <a:buSzPts val="2000"/>
              <a:buFont typeface="Georgia"/>
              <a:buNone/>
              <a:defRPr sz="2000">
                <a:solidFill>
                  <a:schemeClr val="lt1"/>
                </a:solidFill>
                <a:latin typeface="Georgia"/>
                <a:ea typeface="Georgia"/>
                <a:cs typeface="Georgia"/>
                <a:sym typeface="Georgia"/>
              </a:defRPr>
            </a:lvl1pPr>
            <a:lvl2pPr marL="914400" lvl="1" indent="-228600" algn="l">
              <a:lnSpc>
                <a:spcPct val="100000"/>
              </a:lnSpc>
              <a:spcBef>
                <a:spcPts val="600"/>
              </a:spcBef>
              <a:spcAft>
                <a:spcPts val="0"/>
              </a:spcAft>
              <a:buClr>
                <a:schemeClr val="lt1"/>
              </a:buClr>
              <a:buSzPts val="1200"/>
              <a:buFont typeface="Tahoma"/>
              <a:buNone/>
              <a:defRPr sz="1200">
                <a:solidFill>
                  <a:schemeClr val="lt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2" name="Google Shape;402;p29"/>
          <p:cNvSpPr txBox="1">
            <a:spLocks noGrp="1"/>
          </p:cNvSpPr>
          <p:nvPr>
            <p:ph type="body" idx="3"/>
          </p:nvPr>
        </p:nvSpPr>
        <p:spPr>
          <a:xfrm>
            <a:off x="6143345" y="1724415"/>
            <a:ext cx="2755489" cy="879637"/>
          </a:xfrm>
          <a:prstGeom prst="rect">
            <a:avLst/>
          </a:prstGeom>
          <a:solidFill>
            <a:schemeClr val="accent1"/>
          </a:solidFill>
          <a:ln>
            <a:noFill/>
          </a:ln>
        </p:spPr>
        <p:txBody>
          <a:bodyPr spcFirstLastPara="1" wrap="square" lIns="288000" tIns="216000" rIns="288000" bIns="216000" anchor="t" anchorCtr="0">
            <a:normAutofit/>
          </a:bodyPr>
          <a:lstStyle>
            <a:lvl1pPr marL="457200" lvl="0" indent="-228600" algn="ctr">
              <a:lnSpc>
                <a:spcPct val="90000"/>
              </a:lnSpc>
              <a:spcBef>
                <a:spcPts val="0"/>
              </a:spcBef>
              <a:spcAft>
                <a:spcPts val="0"/>
              </a:spcAft>
              <a:buClr>
                <a:schemeClr val="lt1"/>
              </a:buClr>
              <a:buSzPts val="2000"/>
              <a:buFont typeface="Georgia"/>
              <a:buNone/>
              <a:defRPr sz="2000">
                <a:solidFill>
                  <a:schemeClr val="lt1"/>
                </a:solidFill>
                <a:latin typeface="Georgia"/>
                <a:ea typeface="Georgia"/>
                <a:cs typeface="Georgia"/>
                <a:sym typeface="Georgia"/>
              </a:defRPr>
            </a:lvl1pPr>
            <a:lvl2pPr marL="914400" lvl="1" indent="-228600" algn="l">
              <a:lnSpc>
                <a:spcPct val="100000"/>
              </a:lnSpc>
              <a:spcBef>
                <a:spcPts val="600"/>
              </a:spcBef>
              <a:spcAft>
                <a:spcPts val="0"/>
              </a:spcAft>
              <a:buClr>
                <a:schemeClr val="lt1"/>
              </a:buClr>
              <a:buSzPts val="1200"/>
              <a:buFont typeface="Tahoma"/>
              <a:buNone/>
              <a:defRPr sz="1200">
                <a:solidFill>
                  <a:schemeClr val="lt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3" name="Google Shape;403;p29"/>
          <p:cNvSpPr txBox="1">
            <a:spLocks noGrp="1"/>
          </p:cNvSpPr>
          <p:nvPr>
            <p:ph type="body" idx="4"/>
          </p:nvPr>
        </p:nvSpPr>
        <p:spPr>
          <a:xfrm>
            <a:off x="8932928" y="1724415"/>
            <a:ext cx="2755489" cy="879637"/>
          </a:xfrm>
          <a:prstGeom prst="rect">
            <a:avLst/>
          </a:prstGeom>
          <a:solidFill>
            <a:schemeClr val="accent1"/>
          </a:solidFill>
          <a:ln>
            <a:noFill/>
          </a:ln>
        </p:spPr>
        <p:txBody>
          <a:bodyPr spcFirstLastPara="1" wrap="square" lIns="288000" tIns="216000" rIns="288000" bIns="216000" anchor="t" anchorCtr="0">
            <a:normAutofit/>
          </a:bodyPr>
          <a:lstStyle>
            <a:lvl1pPr marL="457200" lvl="0" indent="-228600" algn="ctr">
              <a:lnSpc>
                <a:spcPct val="90000"/>
              </a:lnSpc>
              <a:spcBef>
                <a:spcPts val="0"/>
              </a:spcBef>
              <a:spcAft>
                <a:spcPts val="0"/>
              </a:spcAft>
              <a:buClr>
                <a:schemeClr val="lt1"/>
              </a:buClr>
              <a:buSzPts val="2000"/>
              <a:buFont typeface="Georgia"/>
              <a:buNone/>
              <a:defRPr sz="2000">
                <a:solidFill>
                  <a:schemeClr val="lt1"/>
                </a:solidFill>
                <a:latin typeface="Georgia"/>
                <a:ea typeface="Georgia"/>
                <a:cs typeface="Georgia"/>
                <a:sym typeface="Georgia"/>
              </a:defRPr>
            </a:lvl1pPr>
            <a:lvl2pPr marL="914400" lvl="1" indent="-228600" algn="l">
              <a:lnSpc>
                <a:spcPct val="100000"/>
              </a:lnSpc>
              <a:spcBef>
                <a:spcPts val="600"/>
              </a:spcBef>
              <a:spcAft>
                <a:spcPts val="0"/>
              </a:spcAft>
              <a:buClr>
                <a:schemeClr val="lt1"/>
              </a:buClr>
              <a:buSzPts val="1200"/>
              <a:buFont typeface="Tahoma"/>
              <a:buNone/>
              <a:defRPr sz="1200">
                <a:solidFill>
                  <a:schemeClr val="lt1"/>
                </a:solidFill>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4" name="Google Shape;404;p29"/>
          <p:cNvSpPr txBox="1">
            <a:spLocks noGrp="1"/>
          </p:cNvSpPr>
          <p:nvPr>
            <p:ph type="body" idx="5"/>
          </p:nvPr>
        </p:nvSpPr>
        <p:spPr>
          <a:xfrm>
            <a:off x="564179" y="2643809"/>
            <a:ext cx="2755489" cy="3592555"/>
          </a:xfrm>
          <a:prstGeom prst="rect">
            <a:avLst/>
          </a:prstGeom>
          <a:solidFill>
            <a:srgbClr val="F0F0EF"/>
          </a:solidFill>
          <a:ln>
            <a:noFill/>
          </a:ln>
        </p:spPr>
        <p:txBody>
          <a:bodyPr spcFirstLastPara="1" wrap="square" lIns="288000" tIns="216000" rIns="288000" bIns="216000" anchor="t" anchorCtr="0">
            <a:normAutofit/>
          </a:bodyPr>
          <a:lstStyle>
            <a:lvl1pPr marL="457200" lvl="0" indent="-228600" algn="l">
              <a:lnSpc>
                <a:spcPct val="90000"/>
              </a:lnSpc>
              <a:spcBef>
                <a:spcPts val="1000"/>
              </a:spcBef>
              <a:spcAft>
                <a:spcPts val="0"/>
              </a:spcAft>
              <a:buClr>
                <a:schemeClr val="dk1"/>
              </a:buClr>
              <a:buSzPts val="1200"/>
              <a:buFont typeface="Tahoma"/>
              <a:buNone/>
              <a:defRPr sz="1200">
                <a:solidFill>
                  <a:schemeClr val="dk1"/>
                </a:solidFill>
                <a:latin typeface="Tahoma"/>
                <a:ea typeface="Tahoma"/>
                <a:cs typeface="Tahoma"/>
                <a:sym typeface="Tahoma"/>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5" name="Google Shape;405;p29"/>
          <p:cNvSpPr txBox="1">
            <a:spLocks noGrp="1"/>
          </p:cNvSpPr>
          <p:nvPr>
            <p:ph type="body" idx="6"/>
          </p:nvPr>
        </p:nvSpPr>
        <p:spPr>
          <a:xfrm>
            <a:off x="3354230" y="2643809"/>
            <a:ext cx="2755489" cy="3592555"/>
          </a:xfrm>
          <a:prstGeom prst="rect">
            <a:avLst/>
          </a:prstGeom>
          <a:solidFill>
            <a:srgbClr val="F0F0EF"/>
          </a:solidFill>
          <a:ln>
            <a:noFill/>
          </a:ln>
        </p:spPr>
        <p:txBody>
          <a:bodyPr spcFirstLastPara="1" wrap="square" lIns="288000" tIns="216000" rIns="288000" bIns="216000" anchor="t" anchorCtr="0">
            <a:normAutofit/>
          </a:bodyPr>
          <a:lstStyle>
            <a:lvl1pPr marL="457200" lvl="0" indent="-228600" algn="l">
              <a:lnSpc>
                <a:spcPct val="90000"/>
              </a:lnSpc>
              <a:spcBef>
                <a:spcPts val="1000"/>
              </a:spcBef>
              <a:spcAft>
                <a:spcPts val="0"/>
              </a:spcAft>
              <a:buClr>
                <a:schemeClr val="dk1"/>
              </a:buClr>
              <a:buSzPts val="1200"/>
              <a:buFont typeface="Tahoma"/>
              <a:buNone/>
              <a:defRPr sz="1200">
                <a:solidFill>
                  <a:schemeClr val="dk1"/>
                </a:solidFill>
                <a:latin typeface="Tahoma"/>
                <a:ea typeface="Tahoma"/>
                <a:cs typeface="Tahoma"/>
                <a:sym typeface="Tahoma"/>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6" name="Google Shape;406;p29"/>
          <p:cNvSpPr txBox="1">
            <a:spLocks noGrp="1"/>
          </p:cNvSpPr>
          <p:nvPr>
            <p:ph type="body" idx="7"/>
          </p:nvPr>
        </p:nvSpPr>
        <p:spPr>
          <a:xfrm>
            <a:off x="8934332" y="2643809"/>
            <a:ext cx="2755489" cy="3592555"/>
          </a:xfrm>
          <a:prstGeom prst="rect">
            <a:avLst/>
          </a:prstGeom>
          <a:solidFill>
            <a:srgbClr val="F0F0EF"/>
          </a:solidFill>
          <a:ln>
            <a:noFill/>
          </a:ln>
        </p:spPr>
        <p:txBody>
          <a:bodyPr spcFirstLastPara="1" wrap="square" lIns="288000" tIns="216000" rIns="288000" bIns="216000" anchor="t" anchorCtr="0">
            <a:normAutofit/>
          </a:bodyPr>
          <a:lstStyle>
            <a:lvl1pPr marL="457200" lvl="0" indent="-228600" algn="l">
              <a:lnSpc>
                <a:spcPct val="90000"/>
              </a:lnSpc>
              <a:spcBef>
                <a:spcPts val="1000"/>
              </a:spcBef>
              <a:spcAft>
                <a:spcPts val="0"/>
              </a:spcAft>
              <a:buClr>
                <a:schemeClr val="dk1"/>
              </a:buClr>
              <a:buSzPts val="1200"/>
              <a:buFont typeface="Tahoma"/>
              <a:buNone/>
              <a:defRPr sz="1200">
                <a:solidFill>
                  <a:schemeClr val="dk1"/>
                </a:solidFill>
                <a:latin typeface="Tahoma"/>
                <a:ea typeface="Tahoma"/>
                <a:cs typeface="Tahoma"/>
                <a:sym typeface="Tahoma"/>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7" name="Google Shape;407;p29"/>
          <p:cNvSpPr txBox="1">
            <a:spLocks noGrp="1"/>
          </p:cNvSpPr>
          <p:nvPr>
            <p:ph type="body" idx="8"/>
          </p:nvPr>
        </p:nvSpPr>
        <p:spPr>
          <a:xfrm>
            <a:off x="6144281" y="2643809"/>
            <a:ext cx="2755489" cy="3592555"/>
          </a:xfrm>
          <a:prstGeom prst="rect">
            <a:avLst/>
          </a:prstGeom>
          <a:solidFill>
            <a:srgbClr val="F0F0EF"/>
          </a:solidFill>
          <a:ln>
            <a:noFill/>
          </a:ln>
        </p:spPr>
        <p:txBody>
          <a:bodyPr spcFirstLastPara="1" wrap="square" lIns="288000" tIns="216000" rIns="288000" bIns="216000" anchor="t" anchorCtr="0">
            <a:normAutofit/>
          </a:bodyPr>
          <a:lstStyle>
            <a:lvl1pPr marL="457200" lvl="0" indent="-228600" algn="l">
              <a:lnSpc>
                <a:spcPct val="90000"/>
              </a:lnSpc>
              <a:spcBef>
                <a:spcPts val="1000"/>
              </a:spcBef>
              <a:spcAft>
                <a:spcPts val="0"/>
              </a:spcAft>
              <a:buClr>
                <a:schemeClr val="dk1"/>
              </a:buClr>
              <a:buSzPts val="1200"/>
              <a:buFont typeface="Tahoma"/>
              <a:buNone/>
              <a:defRPr sz="1200">
                <a:solidFill>
                  <a:schemeClr val="dk1"/>
                </a:solidFill>
                <a:latin typeface="Tahoma"/>
                <a:ea typeface="Tahoma"/>
                <a:cs typeface="Tahoma"/>
                <a:sym typeface="Tahoma"/>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EXTO 2 PUNTOS">
  <p:cSld name="1_TEXTO 2 PUNTOS">
    <p:spTree>
      <p:nvGrpSpPr>
        <p:cNvPr id="1" name="Shape 408"/>
        <p:cNvGrpSpPr/>
        <p:nvPr/>
      </p:nvGrpSpPr>
      <p:grpSpPr>
        <a:xfrm>
          <a:off x="0" y="0"/>
          <a:ext cx="0" cy="0"/>
          <a:chOff x="0" y="0"/>
          <a:chExt cx="0" cy="0"/>
        </a:xfrm>
      </p:grpSpPr>
      <p:sp>
        <p:nvSpPr>
          <p:cNvPr id="409" name="Google Shape;409;p30"/>
          <p:cNvSpPr txBox="1">
            <a:spLocks noGrp="1"/>
          </p:cNvSpPr>
          <p:nvPr>
            <p:ph type="title"/>
          </p:nvPr>
        </p:nvSpPr>
        <p:spPr>
          <a:xfrm>
            <a:off x="380164" y="812442"/>
            <a:ext cx="3594419"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0" name="Google Shape;410;p30"/>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1" name="Google Shape;411;p30"/>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412" name="Google Shape;412;p30"/>
          <p:cNvGrpSpPr/>
          <p:nvPr/>
        </p:nvGrpSpPr>
        <p:grpSpPr>
          <a:xfrm>
            <a:off x="441519" y="227198"/>
            <a:ext cx="1026602" cy="216549"/>
            <a:chOff x="0" y="1350"/>
            <a:chExt cx="7680" cy="1620"/>
          </a:xfrm>
        </p:grpSpPr>
        <p:sp>
          <p:nvSpPr>
            <p:cNvPr id="413" name="Google Shape;413;p30"/>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14" name="Google Shape;414;p30"/>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15" name="Google Shape;415;p30"/>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16" name="Google Shape;416;p30"/>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17" name="Google Shape;417;p30"/>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18" name="Google Shape;418;p30"/>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19" name="Google Shape;419;p30"/>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20" name="Google Shape;420;p30"/>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21" name="Google Shape;421;p30"/>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22" name="Google Shape;422;p30"/>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23" name="Google Shape;423;p30"/>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24" name="Google Shape;424;p30"/>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25" name="Google Shape;425;p30"/>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26" name="Google Shape;426;p30"/>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27" name="Google Shape;427;p30"/>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428" name="Google Shape;428;p30"/>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429" name="Google Shape;429;p30"/>
          <p:cNvSpPr>
            <a:spLocks noGrp="1"/>
          </p:cNvSpPr>
          <p:nvPr>
            <p:ph type="body" idx="1"/>
          </p:nvPr>
        </p:nvSpPr>
        <p:spPr>
          <a:xfrm>
            <a:off x="5872320" y="2305246"/>
            <a:ext cx="2898475" cy="2900798"/>
          </a:xfrm>
          <a:prstGeom prst="ellipse">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4400"/>
              <a:buFont typeface="Tahoma"/>
              <a:buNone/>
              <a:defRPr sz="4400">
                <a:solidFill>
                  <a:schemeClr val="lt1"/>
                </a:solidFill>
              </a:defRPr>
            </a:lvl1pPr>
            <a:lvl2pPr marL="914400" lvl="1" indent="-228600" algn="ctr">
              <a:lnSpc>
                <a:spcPct val="90000"/>
              </a:lnSpc>
              <a:spcBef>
                <a:spcPts val="0"/>
              </a:spcBef>
              <a:spcAft>
                <a:spcPts val="0"/>
              </a:spcAft>
              <a:buClr>
                <a:schemeClr val="lt1"/>
              </a:buClr>
              <a:buSzPts val="1600"/>
              <a:buFont typeface="Tahoma"/>
              <a:buNone/>
              <a:defRPr sz="160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0" name="Google Shape;430;p30"/>
          <p:cNvSpPr>
            <a:spLocks noGrp="1"/>
          </p:cNvSpPr>
          <p:nvPr>
            <p:ph type="body" idx="2"/>
          </p:nvPr>
        </p:nvSpPr>
        <p:spPr>
          <a:xfrm>
            <a:off x="8681990" y="2217843"/>
            <a:ext cx="1578111" cy="1579376"/>
          </a:xfrm>
          <a:prstGeom prst="ellipse">
            <a:avLst/>
          </a:prstGeom>
          <a:solidFill>
            <a:srgbClr val="25282A"/>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2400"/>
              <a:buFont typeface="Tahoma"/>
              <a:buNone/>
              <a:defRPr sz="2400">
                <a:solidFill>
                  <a:schemeClr val="lt1"/>
                </a:solidFill>
              </a:defRPr>
            </a:lvl1pPr>
            <a:lvl2pPr marL="914400" lvl="1" indent="-228600" algn="ctr">
              <a:lnSpc>
                <a:spcPct val="90000"/>
              </a:lnSpc>
              <a:spcBef>
                <a:spcPts val="0"/>
              </a:spcBef>
              <a:spcAft>
                <a:spcPts val="0"/>
              </a:spcAft>
              <a:buClr>
                <a:schemeClr val="lt1"/>
              </a:buClr>
              <a:buSzPts val="1050"/>
              <a:buFont typeface="Tahoma"/>
              <a:buNone/>
              <a:defRPr sz="105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1" name="Google Shape;431;p30"/>
          <p:cNvSpPr>
            <a:spLocks noGrp="1"/>
          </p:cNvSpPr>
          <p:nvPr>
            <p:ph type="body" idx="3"/>
          </p:nvPr>
        </p:nvSpPr>
        <p:spPr>
          <a:xfrm>
            <a:off x="8399965" y="4416034"/>
            <a:ext cx="1095449" cy="1096327"/>
          </a:xfrm>
          <a:prstGeom prst="ellipse">
            <a:avLst/>
          </a:prstGeom>
          <a:solidFill>
            <a:srgbClr val="97999B"/>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1800"/>
              <a:buFont typeface="Tahoma"/>
              <a:buNone/>
              <a:defRPr sz="1800">
                <a:solidFill>
                  <a:schemeClr val="lt1"/>
                </a:solidFill>
              </a:defRPr>
            </a:lvl1pPr>
            <a:lvl2pPr marL="914400" lvl="1" indent="-228600" algn="ctr">
              <a:lnSpc>
                <a:spcPct val="90000"/>
              </a:lnSpc>
              <a:spcBef>
                <a:spcPts val="0"/>
              </a:spcBef>
              <a:spcAft>
                <a:spcPts val="0"/>
              </a:spcAft>
              <a:buClr>
                <a:schemeClr val="lt1"/>
              </a:buClr>
              <a:buSzPts val="900"/>
              <a:buFont typeface="Tahoma"/>
              <a:buNone/>
              <a:defRPr sz="90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2" name="Google Shape;432;p30"/>
          <p:cNvSpPr>
            <a:spLocks noGrp="1"/>
          </p:cNvSpPr>
          <p:nvPr>
            <p:ph type="body" idx="4"/>
          </p:nvPr>
        </p:nvSpPr>
        <p:spPr>
          <a:xfrm>
            <a:off x="7774760" y="1248771"/>
            <a:ext cx="1313956" cy="1315009"/>
          </a:xfrm>
          <a:prstGeom prst="ellipse">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2000"/>
              <a:buFont typeface="Tahoma"/>
              <a:buNone/>
              <a:defRPr sz="2000">
                <a:solidFill>
                  <a:schemeClr val="lt1"/>
                </a:solidFill>
              </a:defRPr>
            </a:lvl1pPr>
            <a:lvl2pPr marL="914400" lvl="1" indent="-228600" algn="ctr">
              <a:lnSpc>
                <a:spcPct val="90000"/>
              </a:lnSpc>
              <a:spcBef>
                <a:spcPts val="0"/>
              </a:spcBef>
              <a:spcAft>
                <a:spcPts val="0"/>
              </a:spcAft>
              <a:buClr>
                <a:schemeClr val="lt1"/>
              </a:buClr>
              <a:buSzPts val="1050"/>
              <a:buFont typeface="Tahoma"/>
              <a:buNone/>
              <a:defRPr sz="105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3" name="Google Shape;433;p30"/>
          <p:cNvSpPr>
            <a:spLocks noGrp="1"/>
          </p:cNvSpPr>
          <p:nvPr>
            <p:ph type="body" idx="5"/>
          </p:nvPr>
        </p:nvSpPr>
        <p:spPr>
          <a:xfrm>
            <a:off x="5980482" y="978985"/>
            <a:ext cx="1402710" cy="1403834"/>
          </a:xfrm>
          <a:prstGeom prst="ellipse">
            <a:avLst/>
          </a:prstGeom>
          <a:solidFill>
            <a:srgbClr val="25282A"/>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2200"/>
              <a:buFont typeface="Tahoma"/>
              <a:buNone/>
              <a:defRPr sz="2200">
                <a:solidFill>
                  <a:schemeClr val="lt1"/>
                </a:solidFill>
              </a:defRPr>
            </a:lvl1pPr>
            <a:lvl2pPr marL="914400" lvl="1" indent="-228600" algn="ctr">
              <a:lnSpc>
                <a:spcPct val="90000"/>
              </a:lnSpc>
              <a:spcBef>
                <a:spcPts val="0"/>
              </a:spcBef>
              <a:spcAft>
                <a:spcPts val="0"/>
              </a:spcAft>
              <a:buClr>
                <a:schemeClr val="lt1"/>
              </a:buClr>
              <a:buSzPts val="1050"/>
              <a:buFont typeface="Tahoma"/>
              <a:buNone/>
              <a:defRPr sz="105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4" name="Google Shape;434;p30"/>
          <p:cNvSpPr>
            <a:spLocks noGrp="1"/>
          </p:cNvSpPr>
          <p:nvPr>
            <p:ph type="body" idx="6"/>
          </p:nvPr>
        </p:nvSpPr>
        <p:spPr>
          <a:xfrm>
            <a:off x="5803308" y="4926204"/>
            <a:ext cx="931653" cy="932400"/>
          </a:xfrm>
          <a:prstGeom prst="ellipse">
            <a:avLst/>
          </a:prstGeom>
          <a:solidFill>
            <a:srgbClr val="97999B"/>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1400"/>
              <a:buFont typeface="Tahoma"/>
              <a:buNone/>
              <a:defRPr sz="1400">
                <a:solidFill>
                  <a:schemeClr val="lt1"/>
                </a:solidFill>
              </a:defRPr>
            </a:lvl1pPr>
            <a:lvl2pPr marL="914400" lvl="1" indent="-228600" algn="ctr">
              <a:lnSpc>
                <a:spcPct val="90000"/>
              </a:lnSpc>
              <a:spcBef>
                <a:spcPts val="0"/>
              </a:spcBef>
              <a:spcAft>
                <a:spcPts val="0"/>
              </a:spcAft>
              <a:buClr>
                <a:schemeClr val="lt1"/>
              </a:buClr>
              <a:buSzPts val="800"/>
              <a:buFont typeface="Tahoma"/>
              <a:buNone/>
              <a:defRPr sz="80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5" name="Google Shape;435;p30"/>
          <p:cNvSpPr>
            <a:spLocks noGrp="1"/>
          </p:cNvSpPr>
          <p:nvPr>
            <p:ph type="body" idx="7"/>
          </p:nvPr>
        </p:nvSpPr>
        <p:spPr>
          <a:xfrm>
            <a:off x="5277098" y="2010476"/>
            <a:ext cx="999863" cy="1000665"/>
          </a:xfrm>
          <a:prstGeom prst="ellipse">
            <a:avLst/>
          </a:prstGeom>
          <a:solidFill>
            <a:srgbClr val="97999B"/>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1600"/>
              <a:buFont typeface="Tahoma"/>
              <a:buNone/>
              <a:defRPr sz="1600">
                <a:solidFill>
                  <a:schemeClr val="lt1"/>
                </a:solidFill>
              </a:defRPr>
            </a:lvl1pPr>
            <a:lvl2pPr marL="914400" lvl="1" indent="-228600" algn="ctr">
              <a:lnSpc>
                <a:spcPct val="90000"/>
              </a:lnSpc>
              <a:spcBef>
                <a:spcPts val="0"/>
              </a:spcBef>
              <a:spcAft>
                <a:spcPts val="0"/>
              </a:spcAft>
              <a:buClr>
                <a:schemeClr val="lt1"/>
              </a:buClr>
              <a:buSzPts val="800"/>
              <a:buFont typeface="Tahoma"/>
              <a:buNone/>
              <a:defRPr sz="80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6" name="Google Shape;436;p30"/>
          <p:cNvSpPr>
            <a:spLocks noGrp="1"/>
          </p:cNvSpPr>
          <p:nvPr>
            <p:ph type="body" idx="8"/>
          </p:nvPr>
        </p:nvSpPr>
        <p:spPr>
          <a:xfrm>
            <a:off x="4523858" y="2898463"/>
            <a:ext cx="1313956" cy="1315009"/>
          </a:xfrm>
          <a:prstGeom prst="ellipse">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2000"/>
              <a:buFont typeface="Tahoma"/>
              <a:buNone/>
              <a:defRPr sz="2000">
                <a:solidFill>
                  <a:schemeClr val="lt1"/>
                </a:solidFill>
              </a:defRPr>
            </a:lvl1pPr>
            <a:lvl2pPr marL="914400" lvl="1" indent="-228600" algn="ctr">
              <a:lnSpc>
                <a:spcPct val="90000"/>
              </a:lnSpc>
              <a:spcBef>
                <a:spcPts val="0"/>
              </a:spcBef>
              <a:spcAft>
                <a:spcPts val="0"/>
              </a:spcAft>
              <a:buClr>
                <a:schemeClr val="lt1"/>
              </a:buClr>
              <a:buSzPts val="1050"/>
              <a:buFont typeface="Tahoma"/>
              <a:buNone/>
              <a:defRPr sz="105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7" name="Google Shape;437;p30"/>
          <p:cNvSpPr>
            <a:spLocks noGrp="1"/>
          </p:cNvSpPr>
          <p:nvPr>
            <p:ph type="body" idx="9"/>
          </p:nvPr>
        </p:nvSpPr>
        <p:spPr>
          <a:xfrm>
            <a:off x="7412413" y="5155211"/>
            <a:ext cx="1095449" cy="1096327"/>
          </a:xfrm>
          <a:prstGeom prst="ellipse">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1800"/>
              <a:buFont typeface="Tahoma"/>
              <a:buNone/>
              <a:defRPr sz="1800">
                <a:solidFill>
                  <a:schemeClr val="lt1"/>
                </a:solidFill>
              </a:defRPr>
            </a:lvl1pPr>
            <a:lvl2pPr marL="914400" lvl="1" indent="-228600" algn="ctr">
              <a:lnSpc>
                <a:spcPct val="90000"/>
              </a:lnSpc>
              <a:spcBef>
                <a:spcPts val="0"/>
              </a:spcBef>
              <a:spcAft>
                <a:spcPts val="0"/>
              </a:spcAft>
              <a:buClr>
                <a:schemeClr val="lt1"/>
              </a:buClr>
              <a:buSzPts val="900"/>
              <a:buFont typeface="Tahoma"/>
              <a:buNone/>
              <a:defRPr sz="90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8" name="Google Shape;438;p30"/>
          <p:cNvSpPr>
            <a:spLocks noGrp="1"/>
          </p:cNvSpPr>
          <p:nvPr>
            <p:ph type="body" idx="13"/>
          </p:nvPr>
        </p:nvSpPr>
        <p:spPr>
          <a:xfrm>
            <a:off x="5044924" y="4199725"/>
            <a:ext cx="968736" cy="969513"/>
          </a:xfrm>
          <a:prstGeom prst="ellipse">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1400"/>
              <a:buFont typeface="Tahoma"/>
              <a:buNone/>
              <a:defRPr sz="1400">
                <a:solidFill>
                  <a:schemeClr val="lt1"/>
                </a:solidFill>
              </a:defRPr>
            </a:lvl1pPr>
            <a:lvl2pPr marL="914400" lvl="1" indent="-228600" algn="ctr">
              <a:lnSpc>
                <a:spcPct val="90000"/>
              </a:lnSpc>
              <a:spcBef>
                <a:spcPts val="0"/>
              </a:spcBef>
              <a:spcAft>
                <a:spcPts val="0"/>
              </a:spcAft>
              <a:buClr>
                <a:schemeClr val="lt1"/>
              </a:buClr>
              <a:buSzPts val="800"/>
              <a:buFont typeface="Tahoma"/>
              <a:buNone/>
              <a:defRPr sz="80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30"/>
          <p:cNvSpPr>
            <a:spLocks noGrp="1"/>
          </p:cNvSpPr>
          <p:nvPr>
            <p:ph type="body" idx="14"/>
          </p:nvPr>
        </p:nvSpPr>
        <p:spPr>
          <a:xfrm>
            <a:off x="6669253" y="5451782"/>
            <a:ext cx="672376" cy="672916"/>
          </a:xfrm>
          <a:prstGeom prst="ellipse">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Clr>
                <a:schemeClr val="lt1"/>
              </a:buClr>
              <a:buSzPts val="1050"/>
              <a:buFont typeface="Tahoma"/>
              <a:buNone/>
              <a:defRPr sz="1050">
                <a:solidFill>
                  <a:schemeClr val="lt1"/>
                </a:solidFill>
              </a:defRPr>
            </a:lvl1pPr>
            <a:lvl2pPr marL="914400" lvl="1" indent="-228600" algn="ctr">
              <a:lnSpc>
                <a:spcPct val="90000"/>
              </a:lnSpc>
              <a:spcBef>
                <a:spcPts val="0"/>
              </a:spcBef>
              <a:spcAft>
                <a:spcPts val="0"/>
              </a:spcAft>
              <a:buClr>
                <a:schemeClr val="lt1"/>
              </a:buClr>
              <a:buSzPts val="700"/>
              <a:buFont typeface="Tahoma"/>
              <a:buNone/>
              <a:defRPr sz="700">
                <a:solidFill>
                  <a:schemeClr val="lt1"/>
                </a:solidFill>
              </a:defRPr>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30"/>
          <p:cNvSpPr>
            <a:spLocks noGrp="1"/>
          </p:cNvSpPr>
          <p:nvPr>
            <p:ph type="body" idx="15"/>
          </p:nvPr>
        </p:nvSpPr>
        <p:spPr>
          <a:xfrm>
            <a:off x="7354558" y="812442"/>
            <a:ext cx="614326" cy="614818"/>
          </a:xfrm>
          <a:prstGeom prst="ellipse">
            <a:avLst/>
          </a:prstGeom>
          <a:solidFill>
            <a:srgbClr val="97999B"/>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SzPts val="400"/>
              <a:buFont typeface="Tahoma"/>
              <a:buNone/>
              <a:defRPr sz="400"/>
            </a:lvl1pPr>
            <a:lvl2pPr marL="914400" lvl="1" indent="-228600" algn="ctr">
              <a:lnSpc>
                <a:spcPct val="90000"/>
              </a:lnSpc>
              <a:spcBef>
                <a:spcPts val="0"/>
              </a:spcBef>
              <a:spcAft>
                <a:spcPts val="0"/>
              </a:spcAft>
              <a:buSzPts val="100"/>
              <a:buFont typeface="Tahoma"/>
              <a:buNone/>
              <a:defRPr sz="100"/>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1" name="Google Shape;441;p30"/>
          <p:cNvSpPr>
            <a:spLocks noGrp="1"/>
          </p:cNvSpPr>
          <p:nvPr>
            <p:ph type="body" idx="16"/>
          </p:nvPr>
        </p:nvSpPr>
        <p:spPr>
          <a:xfrm>
            <a:off x="9144021" y="3906063"/>
            <a:ext cx="614326" cy="614818"/>
          </a:xfrm>
          <a:prstGeom prst="ellipse">
            <a:avLst/>
          </a:prstGeom>
          <a:solidFill>
            <a:schemeClr val="accent1"/>
          </a:solidFill>
          <a:ln>
            <a:noFill/>
          </a:ln>
        </p:spPr>
        <p:txBody>
          <a:bodyPr spcFirstLastPara="1" wrap="square" lIns="0" tIns="0" rIns="0" bIns="0" anchor="ctr" anchorCtr="0">
            <a:normAutofit/>
          </a:bodyPr>
          <a:lstStyle>
            <a:lvl1pPr marL="457200" lvl="0" indent="-228600" algn="ctr">
              <a:lnSpc>
                <a:spcPct val="90000"/>
              </a:lnSpc>
              <a:spcBef>
                <a:spcPts val="0"/>
              </a:spcBef>
              <a:spcAft>
                <a:spcPts val="0"/>
              </a:spcAft>
              <a:buSzPts val="400"/>
              <a:buFont typeface="Tahoma"/>
              <a:buNone/>
              <a:defRPr sz="400"/>
            </a:lvl1pPr>
            <a:lvl2pPr marL="914400" lvl="1" indent="-228600" algn="ctr">
              <a:lnSpc>
                <a:spcPct val="90000"/>
              </a:lnSpc>
              <a:spcBef>
                <a:spcPts val="0"/>
              </a:spcBef>
              <a:spcAft>
                <a:spcPts val="0"/>
              </a:spcAft>
              <a:buSzPts val="100"/>
              <a:buFont typeface="Tahoma"/>
              <a:buNone/>
              <a:defRPr sz="100"/>
            </a:lvl2pPr>
            <a:lvl3pPr marL="1371600" lvl="2" indent="-292100" algn="l">
              <a:lnSpc>
                <a:spcPct val="90000"/>
              </a:lnSpc>
              <a:spcBef>
                <a:spcPts val="500"/>
              </a:spcBef>
              <a:spcAft>
                <a:spcPts val="0"/>
              </a:spcAft>
              <a:buClr>
                <a:schemeClr val="lt1"/>
              </a:buClr>
              <a:buSzPts val="1000"/>
              <a:buChar char="•"/>
              <a:defRPr sz="1000">
                <a:solidFill>
                  <a:schemeClr val="lt1"/>
                </a:solidFill>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2" name="Google Shape;442;p30"/>
          <p:cNvSpPr txBox="1">
            <a:spLocks noGrp="1"/>
          </p:cNvSpPr>
          <p:nvPr>
            <p:ph type="body" idx="17"/>
          </p:nvPr>
        </p:nvSpPr>
        <p:spPr>
          <a:xfrm>
            <a:off x="395063" y="1683725"/>
            <a:ext cx="3602940" cy="45154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23F4F"/>
              </a:buClr>
              <a:buSzPts val="1500"/>
              <a:buFont typeface="Tahoma"/>
              <a:buNone/>
              <a:defRPr sz="1500">
                <a:solidFill>
                  <a:srgbClr val="323F4F"/>
                </a:solidFill>
                <a:latin typeface="Tahoma"/>
                <a:ea typeface="Tahoma"/>
                <a:cs typeface="Tahoma"/>
                <a:sym typeface="Tahoma"/>
              </a:defRPr>
            </a:lvl1pPr>
            <a:lvl2pPr marL="914400" lvl="1"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2pPr>
            <a:lvl3pPr marL="1371600" lvl="2"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3pPr>
            <a:lvl4pPr marL="1828800" lvl="3"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4pPr>
            <a:lvl5pPr marL="2286000" lvl="4"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43"/>
        <p:cNvGrpSpPr/>
        <p:nvPr/>
      </p:nvGrpSpPr>
      <p:grpSpPr>
        <a:xfrm>
          <a:off x="0" y="0"/>
          <a:ext cx="0" cy="0"/>
          <a:chOff x="0" y="0"/>
          <a:chExt cx="0" cy="0"/>
        </a:xfrm>
      </p:grpSpPr>
      <p:sp>
        <p:nvSpPr>
          <p:cNvPr id="444" name="Google Shape;444;p31"/>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5" name="Google Shape;445;p31"/>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446" name="Google Shape;446;p31"/>
          <p:cNvGrpSpPr/>
          <p:nvPr/>
        </p:nvGrpSpPr>
        <p:grpSpPr>
          <a:xfrm>
            <a:off x="441519" y="227198"/>
            <a:ext cx="1026602" cy="216549"/>
            <a:chOff x="0" y="1350"/>
            <a:chExt cx="7680" cy="1620"/>
          </a:xfrm>
        </p:grpSpPr>
        <p:sp>
          <p:nvSpPr>
            <p:cNvPr id="447" name="Google Shape;447;p31"/>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48" name="Google Shape;448;p31"/>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49" name="Google Shape;449;p31"/>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0" name="Google Shape;450;p31"/>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1" name="Google Shape;451;p31"/>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2" name="Google Shape;452;p31"/>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3" name="Google Shape;453;p31"/>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4" name="Google Shape;454;p31"/>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5" name="Google Shape;455;p31"/>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6" name="Google Shape;456;p31"/>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7" name="Google Shape;457;p31"/>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8" name="Google Shape;458;p31"/>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59" name="Google Shape;459;p31"/>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60" name="Google Shape;460;p31"/>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61" name="Google Shape;461;p31"/>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462" name="Google Shape;462;p31"/>
          <p:cNvSpPr txBox="1">
            <a:spLocks noGrp="1"/>
          </p:cNvSpPr>
          <p:nvPr>
            <p:ph type="body" idx="1"/>
          </p:nvPr>
        </p:nvSpPr>
        <p:spPr>
          <a:xfrm>
            <a:off x="346513" y="1754789"/>
            <a:ext cx="10489654" cy="39523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Clr>
                <a:schemeClr val="accent1"/>
              </a:buClr>
              <a:buSzPts val="4900"/>
              <a:buFont typeface="Tahoma"/>
              <a:buNone/>
              <a:defRPr sz="4900" b="1">
                <a:solidFill>
                  <a:schemeClr val="accent1"/>
                </a:solidFill>
              </a:defRPr>
            </a:lvl1pPr>
            <a:lvl2pPr marL="914400" lvl="1" indent="-228600" algn="l">
              <a:lnSpc>
                <a:spcPct val="90000"/>
              </a:lnSpc>
              <a:spcBef>
                <a:spcPts val="1200"/>
              </a:spcBef>
              <a:spcAft>
                <a:spcPts val="0"/>
              </a:spcAft>
              <a:buClr>
                <a:schemeClr val="accent1"/>
              </a:buClr>
              <a:buSzPts val="2000"/>
              <a:buFont typeface="Tahoma"/>
              <a:buNone/>
              <a:defRPr sz="2000" b="0">
                <a:solidFill>
                  <a:schemeClr val="accent1"/>
                </a:solidFill>
              </a:defRPr>
            </a:lvl2pPr>
            <a:lvl3pPr marL="1371600" lvl="2" indent="-228600" algn="l">
              <a:lnSpc>
                <a:spcPct val="90000"/>
              </a:lnSpc>
              <a:spcBef>
                <a:spcPts val="500"/>
              </a:spcBef>
              <a:spcAft>
                <a:spcPts val="0"/>
              </a:spcAft>
              <a:buClr>
                <a:schemeClr val="dk1"/>
              </a:buClr>
              <a:buSzPts val="4000"/>
              <a:buFont typeface="Tahoma"/>
              <a:buNone/>
              <a:defRPr sz="4000" b="0"/>
            </a:lvl3pPr>
            <a:lvl4pPr marL="1828800" lvl="3" indent="-228600" algn="l">
              <a:lnSpc>
                <a:spcPct val="90000"/>
              </a:lnSpc>
              <a:spcBef>
                <a:spcPts val="500"/>
              </a:spcBef>
              <a:spcAft>
                <a:spcPts val="0"/>
              </a:spcAft>
              <a:buClr>
                <a:schemeClr val="dk1"/>
              </a:buClr>
              <a:buSzPts val="3600"/>
              <a:buFont typeface="Tahoma"/>
              <a:buNone/>
              <a:defRPr sz="3600" b="0"/>
            </a:lvl4pPr>
            <a:lvl5pPr marL="2286000" lvl="4" indent="-228600" algn="l">
              <a:lnSpc>
                <a:spcPct val="90000"/>
              </a:lnSpc>
              <a:spcBef>
                <a:spcPts val="500"/>
              </a:spcBef>
              <a:spcAft>
                <a:spcPts val="0"/>
              </a:spcAft>
              <a:buClr>
                <a:schemeClr val="dk1"/>
              </a:buClr>
              <a:buSzPts val="3600"/>
              <a:buFont typeface="Tahoma"/>
              <a:buNone/>
              <a:defRPr sz="36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3" name="Google Shape;463;p31"/>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ÁFICOS">
  <p:cSld name="GRÁFICOS">
    <p:spTree>
      <p:nvGrpSpPr>
        <p:cNvPr id="1" name="Shape 464"/>
        <p:cNvGrpSpPr/>
        <p:nvPr/>
      </p:nvGrpSpPr>
      <p:grpSpPr>
        <a:xfrm>
          <a:off x="0" y="0"/>
          <a:ext cx="0" cy="0"/>
          <a:chOff x="0" y="0"/>
          <a:chExt cx="0" cy="0"/>
        </a:xfrm>
      </p:grpSpPr>
      <p:sp>
        <p:nvSpPr>
          <p:cNvPr id="465" name="Google Shape;465;p32"/>
          <p:cNvSpPr txBox="1">
            <a:spLocks noGrp="1"/>
          </p:cNvSpPr>
          <p:nvPr>
            <p:ph type="title"/>
          </p:nvPr>
        </p:nvSpPr>
        <p:spPr>
          <a:xfrm>
            <a:off x="380164" y="812442"/>
            <a:ext cx="3834539"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6" name="Google Shape;466;p32"/>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7" name="Google Shape;467;p32"/>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468" name="Google Shape;468;p32"/>
          <p:cNvGrpSpPr/>
          <p:nvPr/>
        </p:nvGrpSpPr>
        <p:grpSpPr>
          <a:xfrm>
            <a:off x="441519" y="227198"/>
            <a:ext cx="1026602" cy="216549"/>
            <a:chOff x="0" y="1350"/>
            <a:chExt cx="7680" cy="1620"/>
          </a:xfrm>
        </p:grpSpPr>
        <p:sp>
          <p:nvSpPr>
            <p:cNvPr id="469" name="Google Shape;469;p32"/>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0" name="Google Shape;470;p32"/>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1" name="Google Shape;471;p32"/>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2" name="Google Shape;472;p32"/>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3" name="Google Shape;473;p32"/>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4" name="Google Shape;474;p32"/>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5" name="Google Shape;475;p32"/>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6" name="Google Shape;476;p32"/>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7" name="Google Shape;477;p32"/>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8" name="Google Shape;478;p32"/>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9" name="Google Shape;479;p32"/>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80" name="Google Shape;480;p32"/>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81" name="Google Shape;481;p32"/>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82" name="Google Shape;482;p32"/>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83" name="Google Shape;483;p32"/>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484" name="Google Shape;484;p32"/>
          <p:cNvSpPr>
            <a:spLocks noGrp="1"/>
          </p:cNvSpPr>
          <p:nvPr>
            <p:ph type="chart" idx="2"/>
          </p:nvPr>
        </p:nvSpPr>
        <p:spPr>
          <a:xfrm>
            <a:off x="1027003" y="1955033"/>
            <a:ext cx="3187700" cy="3762375"/>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accent3"/>
              </a:buClr>
              <a:buSzPts val="1600"/>
              <a:buFont typeface="Arial"/>
              <a:buNone/>
              <a:defRPr sz="1600" b="0" i="0" u="none" strike="noStrike" cap="none">
                <a:solidFill>
                  <a:schemeClr val="accent3"/>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85" name="Google Shape;485;p32"/>
          <p:cNvSpPr>
            <a:spLocks noGrp="1"/>
          </p:cNvSpPr>
          <p:nvPr>
            <p:ph type="chart" idx="3"/>
          </p:nvPr>
        </p:nvSpPr>
        <p:spPr>
          <a:xfrm>
            <a:off x="4547968" y="1955033"/>
            <a:ext cx="3187700" cy="3762375"/>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accent3"/>
              </a:buClr>
              <a:buSzPts val="1600"/>
              <a:buFont typeface="Arial"/>
              <a:buNone/>
              <a:defRPr sz="1600" b="0" i="0" u="none" strike="noStrike" cap="none">
                <a:solidFill>
                  <a:schemeClr val="accent3"/>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86" name="Google Shape;486;p32"/>
          <p:cNvSpPr>
            <a:spLocks noGrp="1"/>
          </p:cNvSpPr>
          <p:nvPr>
            <p:ph type="chart" idx="4"/>
          </p:nvPr>
        </p:nvSpPr>
        <p:spPr>
          <a:xfrm>
            <a:off x="8068934" y="1955033"/>
            <a:ext cx="3187700" cy="3762375"/>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accent3"/>
              </a:buClr>
              <a:buSzPts val="1600"/>
              <a:buFont typeface="Arial"/>
              <a:buNone/>
              <a:defRPr sz="1600" b="0" i="0" u="none" strike="noStrike" cap="none">
                <a:solidFill>
                  <a:schemeClr val="accent3"/>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87" name="Google Shape;487;p32"/>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ILLA4">
  <p:cSld name="PORTADILLA4">
    <p:spTree>
      <p:nvGrpSpPr>
        <p:cNvPr id="1" name="Shape 39"/>
        <p:cNvGrpSpPr/>
        <p:nvPr/>
      </p:nvGrpSpPr>
      <p:grpSpPr>
        <a:xfrm>
          <a:off x="0" y="0"/>
          <a:ext cx="0" cy="0"/>
          <a:chOff x="0" y="0"/>
          <a:chExt cx="0" cy="0"/>
        </a:xfrm>
      </p:grpSpPr>
      <p:sp>
        <p:nvSpPr>
          <p:cNvPr id="40" name="Google Shape;40;p16"/>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41" name="Google Shape;41;p16"/>
          <p:cNvSpPr txBox="1">
            <a:spLocks noGrp="1"/>
          </p:cNvSpPr>
          <p:nvPr>
            <p:ph type="title"/>
          </p:nvPr>
        </p:nvSpPr>
        <p:spPr>
          <a:xfrm>
            <a:off x="1144387" y="3115278"/>
            <a:ext cx="9947471" cy="451851"/>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3200"/>
              <a:buFont typeface="Georgia"/>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lt1"/>
                </a:solidFill>
                <a:latin typeface="Tahoma"/>
                <a:ea typeface="Tahoma"/>
                <a:cs typeface="Tahoma"/>
                <a:sym typeface="Tahoma"/>
              </a:defRPr>
            </a:lvl1pPr>
            <a:lvl2pPr marL="0" lvl="1" indent="0" algn="r">
              <a:spcBef>
                <a:spcPts val="0"/>
              </a:spcBef>
              <a:buNone/>
              <a:defRPr sz="1100">
                <a:solidFill>
                  <a:schemeClr val="lt1"/>
                </a:solidFill>
                <a:latin typeface="Tahoma"/>
                <a:ea typeface="Tahoma"/>
                <a:cs typeface="Tahoma"/>
                <a:sym typeface="Tahoma"/>
              </a:defRPr>
            </a:lvl2pPr>
            <a:lvl3pPr marL="0" lvl="2" indent="0" algn="r">
              <a:spcBef>
                <a:spcPts val="0"/>
              </a:spcBef>
              <a:buNone/>
              <a:defRPr sz="1100">
                <a:solidFill>
                  <a:schemeClr val="lt1"/>
                </a:solidFill>
                <a:latin typeface="Tahoma"/>
                <a:ea typeface="Tahoma"/>
                <a:cs typeface="Tahoma"/>
                <a:sym typeface="Tahoma"/>
              </a:defRPr>
            </a:lvl3pPr>
            <a:lvl4pPr marL="0" lvl="3" indent="0" algn="r">
              <a:spcBef>
                <a:spcPts val="0"/>
              </a:spcBef>
              <a:buNone/>
              <a:defRPr sz="1100">
                <a:solidFill>
                  <a:schemeClr val="lt1"/>
                </a:solidFill>
                <a:latin typeface="Tahoma"/>
                <a:ea typeface="Tahoma"/>
                <a:cs typeface="Tahoma"/>
                <a:sym typeface="Tahoma"/>
              </a:defRPr>
            </a:lvl4pPr>
            <a:lvl5pPr marL="0" lvl="4" indent="0" algn="r">
              <a:spcBef>
                <a:spcPts val="0"/>
              </a:spcBef>
              <a:buNone/>
              <a:defRPr sz="1100">
                <a:solidFill>
                  <a:schemeClr val="lt1"/>
                </a:solidFill>
                <a:latin typeface="Tahoma"/>
                <a:ea typeface="Tahoma"/>
                <a:cs typeface="Tahoma"/>
                <a:sym typeface="Tahoma"/>
              </a:defRPr>
            </a:lvl5pPr>
            <a:lvl6pPr marL="0" lvl="5" indent="0" algn="r">
              <a:spcBef>
                <a:spcPts val="0"/>
              </a:spcBef>
              <a:buNone/>
              <a:defRPr sz="1100">
                <a:solidFill>
                  <a:schemeClr val="lt1"/>
                </a:solidFill>
                <a:latin typeface="Tahoma"/>
                <a:ea typeface="Tahoma"/>
                <a:cs typeface="Tahoma"/>
                <a:sym typeface="Tahoma"/>
              </a:defRPr>
            </a:lvl6pPr>
            <a:lvl7pPr marL="0" lvl="6" indent="0" algn="r">
              <a:spcBef>
                <a:spcPts val="0"/>
              </a:spcBef>
              <a:buNone/>
              <a:defRPr sz="1100">
                <a:solidFill>
                  <a:schemeClr val="lt1"/>
                </a:solidFill>
                <a:latin typeface="Tahoma"/>
                <a:ea typeface="Tahoma"/>
                <a:cs typeface="Tahoma"/>
                <a:sym typeface="Tahoma"/>
              </a:defRPr>
            </a:lvl7pPr>
            <a:lvl8pPr marL="0" lvl="7" indent="0" algn="r">
              <a:spcBef>
                <a:spcPts val="0"/>
              </a:spcBef>
              <a:buNone/>
              <a:defRPr sz="1100">
                <a:solidFill>
                  <a:schemeClr val="lt1"/>
                </a:solidFill>
                <a:latin typeface="Tahoma"/>
                <a:ea typeface="Tahoma"/>
                <a:cs typeface="Tahoma"/>
                <a:sym typeface="Tahoma"/>
              </a:defRPr>
            </a:lvl8pPr>
            <a:lvl9pPr marL="0" lvl="8" indent="0" algn="r">
              <a:spcBef>
                <a:spcPts val="0"/>
              </a:spcBef>
              <a:buNone/>
              <a:defRPr sz="1100">
                <a:solidFill>
                  <a:schemeClr val="lt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44" name="Google Shape;44;p16"/>
          <p:cNvGrpSpPr/>
          <p:nvPr/>
        </p:nvGrpSpPr>
        <p:grpSpPr>
          <a:xfrm>
            <a:off x="441519" y="227198"/>
            <a:ext cx="1026602" cy="216549"/>
            <a:chOff x="0" y="1350"/>
            <a:chExt cx="7680" cy="1620"/>
          </a:xfrm>
        </p:grpSpPr>
        <p:sp>
          <p:nvSpPr>
            <p:cNvPr id="45" name="Google Shape;45;p16"/>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6" name="Google Shape;46;p16"/>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7" name="Google Shape;47;p16"/>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8" name="Google Shape;48;p16"/>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49" name="Google Shape;49;p16"/>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0" name="Google Shape;50;p16"/>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1" name="Google Shape;51;p16"/>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2" name="Google Shape;52;p16"/>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3" name="Google Shape;53;p16"/>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4" name="Google Shape;54;p16"/>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5" name="Google Shape;55;p16"/>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6" name="Google Shape;56;p16"/>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7" name="Google Shape;57;p16"/>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8" name="Google Shape;58;p16"/>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59" name="Google Shape;59;p16"/>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60" name="Google Shape;60;p16"/>
          <p:cNvSpPr/>
          <p:nvPr/>
        </p:nvSpPr>
        <p:spPr>
          <a:xfrm>
            <a:off x="5986367" y="4062982"/>
            <a:ext cx="267183" cy="40198"/>
          </a:xfrm>
          <a:custGeom>
            <a:avLst/>
            <a:gdLst/>
            <a:ahLst/>
            <a:cxnLst/>
            <a:rect l="l" t="t" r="r" b="b"/>
            <a:pathLst>
              <a:path w="267183" h="40198" extrusionOk="0">
                <a:moveTo>
                  <a:pt x="0" y="0"/>
                </a:moveTo>
                <a:lnTo>
                  <a:pt x="267183" y="0"/>
                </a:lnTo>
                <a:lnTo>
                  <a:pt x="267183" y="40198"/>
                </a:lnTo>
                <a:lnTo>
                  <a:pt x="0" y="4019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61" name="Google Shape;61;p16"/>
          <p:cNvSpPr txBox="1"/>
          <p:nvPr/>
        </p:nvSpPr>
        <p:spPr>
          <a:xfrm>
            <a:off x="609723" y="6169688"/>
            <a:ext cx="1038208"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Tahoma"/>
                <a:ea typeface="Tahoma"/>
                <a:cs typeface="Tahoma"/>
                <a:sym typeface="Tahoma"/>
              </a:rPr>
              <a:t>eae.es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ÍNDICE" type="obj">
  <p:cSld name="OBJEC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51675" y="1274079"/>
            <a:ext cx="11432338" cy="4518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2400"/>
              <a:buFont typeface="Georgia"/>
              <a:buNone/>
              <a:defRPr sz="2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7"/>
          <p:cNvSpPr txBox="1">
            <a:spLocks noGrp="1"/>
          </p:cNvSpPr>
          <p:nvPr>
            <p:ph type="body" idx="1"/>
          </p:nvPr>
        </p:nvSpPr>
        <p:spPr>
          <a:xfrm>
            <a:off x="352759" y="2299121"/>
            <a:ext cx="11431254" cy="3858806"/>
          </a:xfrm>
          <a:prstGeom prst="rect">
            <a:avLst/>
          </a:prstGeom>
          <a:noFill/>
          <a:ln>
            <a:noFill/>
          </a:ln>
        </p:spPr>
        <p:txBody>
          <a:bodyPr spcFirstLastPara="1" wrap="square" lIns="91425" tIns="45700" rIns="91425" bIns="45700" anchor="t" anchorCtr="0">
            <a:normAutofit/>
          </a:bodyPr>
          <a:lstStyle>
            <a:lvl1pPr marL="457200" lvl="0" indent="-228600" algn="l">
              <a:lnSpc>
                <a:spcPct val="80000"/>
              </a:lnSpc>
              <a:spcBef>
                <a:spcPts val="1000"/>
              </a:spcBef>
              <a:spcAft>
                <a:spcPts val="0"/>
              </a:spcAft>
              <a:buClr>
                <a:schemeClr val="accent2"/>
              </a:buClr>
              <a:buSzPts val="2400"/>
              <a:buFont typeface="Georgia"/>
              <a:buNone/>
              <a:defRPr sz="2400">
                <a:solidFill>
                  <a:schemeClr val="accent2"/>
                </a:solidFill>
                <a:latin typeface="Georgia"/>
                <a:ea typeface="Georgia"/>
                <a:cs typeface="Georgia"/>
                <a:sym typeface="Georgia"/>
              </a:defRPr>
            </a:lvl1pPr>
            <a:lvl2pPr marL="914400" lvl="1" indent="-228600" algn="l">
              <a:lnSpc>
                <a:spcPct val="80000"/>
              </a:lnSpc>
              <a:spcBef>
                <a:spcPts val="500"/>
              </a:spcBef>
              <a:spcAft>
                <a:spcPts val="0"/>
              </a:spcAft>
              <a:buClr>
                <a:schemeClr val="accent2"/>
              </a:buClr>
              <a:buSzPts val="2400"/>
              <a:buFont typeface="Georgia"/>
              <a:buNone/>
              <a:defRPr sz="2400">
                <a:solidFill>
                  <a:schemeClr val="accent2"/>
                </a:solidFill>
                <a:latin typeface="Georgia"/>
                <a:ea typeface="Georgia"/>
                <a:cs typeface="Georgia"/>
                <a:sym typeface="Georgia"/>
              </a:defRPr>
            </a:lvl2pPr>
            <a:lvl3pPr marL="1371600" lvl="2" indent="-228600" algn="l">
              <a:lnSpc>
                <a:spcPct val="80000"/>
              </a:lnSpc>
              <a:spcBef>
                <a:spcPts val="500"/>
              </a:spcBef>
              <a:spcAft>
                <a:spcPts val="0"/>
              </a:spcAft>
              <a:buClr>
                <a:schemeClr val="accent1"/>
              </a:buClr>
              <a:buSzPts val="1800"/>
              <a:buFont typeface="Georgia"/>
              <a:buNone/>
              <a:defRPr sz="1800">
                <a:solidFill>
                  <a:schemeClr val="accent1"/>
                </a:solidFill>
                <a:latin typeface="Georgia"/>
                <a:ea typeface="Georgia"/>
                <a:cs typeface="Georgia"/>
                <a:sym typeface="Georgia"/>
              </a:defRPr>
            </a:lvl3pPr>
            <a:lvl4pPr marL="1828800" lvl="3" indent="-228600" algn="l">
              <a:lnSpc>
                <a:spcPct val="80000"/>
              </a:lnSpc>
              <a:spcBef>
                <a:spcPts val="500"/>
              </a:spcBef>
              <a:spcAft>
                <a:spcPts val="0"/>
              </a:spcAft>
              <a:buClr>
                <a:schemeClr val="accent1"/>
              </a:buClr>
              <a:buSzPts val="1600"/>
              <a:buFont typeface="Georgia"/>
              <a:buNone/>
              <a:defRPr sz="1600">
                <a:solidFill>
                  <a:schemeClr val="accent1"/>
                </a:solidFill>
                <a:latin typeface="Georgia"/>
                <a:ea typeface="Georgia"/>
                <a:cs typeface="Georgia"/>
                <a:sym typeface="Georgia"/>
              </a:defRPr>
            </a:lvl4pPr>
            <a:lvl5pPr marL="2286000" lvl="4" indent="-228600" algn="l">
              <a:lnSpc>
                <a:spcPct val="80000"/>
              </a:lnSpc>
              <a:spcBef>
                <a:spcPts val="500"/>
              </a:spcBef>
              <a:spcAft>
                <a:spcPts val="0"/>
              </a:spcAft>
              <a:buClr>
                <a:schemeClr val="accent1"/>
              </a:buClr>
              <a:buSzPts val="1600"/>
              <a:buFont typeface="Georgia"/>
              <a:buNone/>
              <a:defRPr sz="1600">
                <a:solidFill>
                  <a:schemeClr val="accent1"/>
                </a:solidFill>
                <a:latin typeface="Georgia"/>
                <a:ea typeface="Georgia"/>
                <a:cs typeface="Georgia"/>
                <a:sym typeface="Georgi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7"/>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67" name="Google Shape;67;p17"/>
          <p:cNvGrpSpPr/>
          <p:nvPr/>
        </p:nvGrpSpPr>
        <p:grpSpPr>
          <a:xfrm>
            <a:off x="441519" y="227198"/>
            <a:ext cx="1026602" cy="216549"/>
            <a:chOff x="0" y="1350"/>
            <a:chExt cx="7680" cy="1620"/>
          </a:xfrm>
        </p:grpSpPr>
        <p:sp>
          <p:nvSpPr>
            <p:cNvPr id="68" name="Google Shape;68;p17"/>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69" name="Google Shape;69;p17"/>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0" name="Google Shape;70;p17"/>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1" name="Google Shape;71;p17"/>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2" name="Google Shape;72;p17"/>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3" name="Google Shape;73;p17"/>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4" name="Google Shape;74;p17"/>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5" name="Google Shape;75;p17"/>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6" name="Google Shape;76;p17"/>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7" name="Google Shape;77;p17"/>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8" name="Google Shape;78;p17"/>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79" name="Google Shape;79;p17"/>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80" name="Google Shape;80;p17"/>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81" name="Google Shape;81;p17"/>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82" name="Google Shape;82;p17"/>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83" name="Google Shape;83;p17"/>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IERRE">
  <p:cSld name="CIERRE">
    <p:spTree>
      <p:nvGrpSpPr>
        <p:cNvPr id="1" name="Shape 84"/>
        <p:cNvGrpSpPr/>
        <p:nvPr/>
      </p:nvGrpSpPr>
      <p:grpSpPr>
        <a:xfrm>
          <a:off x="0" y="0"/>
          <a:ext cx="0" cy="0"/>
          <a:chOff x="0" y="0"/>
          <a:chExt cx="0" cy="0"/>
        </a:xfrm>
      </p:grpSpPr>
      <p:sp>
        <p:nvSpPr>
          <p:cNvPr id="85" name="Google Shape;85;p18"/>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86" name="Google Shape;86;p18"/>
          <p:cNvSpPr txBox="1">
            <a:spLocks noGrp="1"/>
          </p:cNvSpPr>
          <p:nvPr>
            <p:ph type="ctrTitle"/>
          </p:nvPr>
        </p:nvSpPr>
        <p:spPr>
          <a:xfrm>
            <a:off x="592345" y="2995187"/>
            <a:ext cx="10075655" cy="165576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5400"/>
              <a:buFont typeface="Georgia"/>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7" name="Google Shape;87;p18"/>
          <p:cNvGrpSpPr/>
          <p:nvPr/>
        </p:nvGrpSpPr>
        <p:grpSpPr>
          <a:xfrm>
            <a:off x="684196" y="661237"/>
            <a:ext cx="2462780" cy="519493"/>
            <a:chOff x="0" y="1350"/>
            <a:chExt cx="7680" cy="1620"/>
          </a:xfrm>
        </p:grpSpPr>
        <p:sp>
          <p:nvSpPr>
            <p:cNvPr id="88" name="Google Shape;88;p18"/>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89" name="Google Shape;89;p18"/>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0" name="Google Shape;90;p18"/>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1" name="Google Shape;91;p18"/>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2" name="Google Shape;92;p18"/>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3" name="Google Shape;93;p18"/>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4" name="Google Shape;94;p18"/>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5" name="Google Shape;95;p18"/>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6" name="Google Shape;96;p18"/>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7" name="Google Shape;97;p18"/>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8" name="Google Shape;98;p18"/>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99" name="Google Shape;99;p18"/>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00" name="Google Shape;100;p18"/>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01" name="Google Shape;101;p18"/>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02" name="Google Shape;102;p18"/>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103" name="Google Shape;103;p18"/>
          <p:cNvSpPr/>
          <p:nvPr/>
        </p:nvSpPr>
        <p:spPr>
          <a:xfrm>
            <a:off x="12072027" y="676384"/>
            <a:ext cx="119974" cy="5011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04" name="Google Shape;104;p18"/>
          <p:cNvSpPr txBox="1"/>
          <p:nvPr/>
        </p:nvSpPr>
        <p:spPr>
          <a:xfrm>
            <a:off x="10834544" y="708121"/>
            <a:ext cx="1182930" cy="49244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300">
                <a:solidFill>
                  <a:schemeClr val="lt1"/>
                </a:solidFill>
                <a:latin typeface="Tahoma"/>
                <a:ea typeface="Tahoma"/>
                <a:cs typeface="Tahoma"/>
                <a:sym typeface="Tahoma"/>
              </a:rPr>
              <a:t>We make </a:t>
            </a:r>
            <a:br>
              <a:rPr lang="en-US" sz="1300">
                <a:solidFill>
                  <a:schemeClr val="lt1"/>
                </a:solidFill>
                <a:latin typeface="Tahoma"/>
                <a:ea typeface="Tahoma"/>
                <a:cs typeface="Tahoma"/>
                <a:sym typeface="Tahoma"/>
              </a:rPr>
            </a:br>
            <a:r>
              <a:rPr lang="en-US" sz="1300">
                <a:solidFill>
                  <a:schemeClr val="lt1"/>
                </a:solidFill>
                <a:latin typeface="Tahoma"/>
                <a:ea typeface="Tahoma"/>
                <a:cs typeface="Tahoma"/>
                <a:sym typeface="Tahoma"/>
              </a:rPr>
              <a:t>it happen</a:t>
            </a:r>
            <a:endParaRPr sz="1300">
              <a:solidFill>
                <a:schemeClr val="lt1"/>
              </a:solidFill>
              <a:latin typeface="Tahoma"/>
              <a:ea typeface="Tahoma"/>
              <a:cs typeface="Tahoma"/>
              <a:sym typeface="Tahoma"/>
            </a:endParaRPr>
          </a:p>
        </p:txBody>
      </p:sp>
      <p:sp>
        <p:nvSpPr>
          <p:cNvPr id="105" name="Google Shape;105;p18"/>
          <p:cNvSpPr txBox="1"/>
          <p:nvPr/>
        </p:nvSpPr>
        <p:spPr>
          <a:xfrm>
            <a:off x="762123" y="6322088"/>
            <a:ext cx="1038208"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Tahoma"/>
                <a:ea typeface="Tahoma"/>
                <a:cs typeface="Tahoma"/>
                <a:sym typeface="Tahoma"/>
              </a:rPr>
              <a:t>eae.es</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ILLA1">
  <p:cSld name="PORTADILLA1">
    <p:spTree>
      <p:nvGrpSpPr>
        <p:cNvPr id="1" name="Shape 106"/>
        <p:cNvGrpSpPr/>
        <p:nvPr/>
      </p:nvGrpSpPr>
      <p:grpSpPr>
        <a:xfrm>
          <a:off x="0" y="0"/>
          <a:ext cx="0" cy="0"/>
          <a:chOff x="0" y="0"/>
          <a:chExt cx="0" cy="0"/>
        </a:xfrm>
      </p:grpSpPr>
      <p:sp>
        <p:nvSpPr>
          <p:cNvPr id="107" name="Google Shape;107;p19"/>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08" name="Google Shape;108;p19"/>
          <p:cNvSpPr txBox="1">
            <a:spLocks noGrp="1"/>
          </p:cNvSpPr>
          <p:nvPr>
            <p:ph type="title"/>
          </p:nvPr>
        </p:nvSpPr>
        <p:spPr>
          <a:xfrm>
            <a:off x="1144387" y="3115278"/>
            <a:ext cx="9947471" cy="451851"/>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3200"/>
              <a:buFont typeface="Georgia"/>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9"/>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9"/>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lt1"/>
                </a:solidFill>
                <a:latin typeface="Tahoma"/>
                <a:ea typeface="Tahoma"/>
                <a:cs typeface="Tahoma"/>
                <a:sym typeface="Tahoma"/>
              </a:defRPr>
            </a:lvl1pPr>
            <a:lvl2pPr marL="0" lvl="1" indent="0" algn="r">
              <a:spcBef>
                <a:spcPts val="0"/>
              </a:spcBef>
              <a:buNone/>
              <a:defRPr sz="1100">
                <a:solidFill>
                  <a:schemeClr val="lt1"/>
                </a:solidFill>
                <a:latin typeface="Tahoma"/>
                <a:ea typeface="Tahoma"/>
                <a:cs typeface="Tahoma"/>
                <a:sym typeface="Tahoma"/>
              </a:defRPr>
            </a:lvl2pPr>
            <a:lvl3pPr marL="0" lvl="2" indent="0" algn="r">
              <a:spcBef>
                <a:spcPts val="0"/>
              </a:spcBef>
              <a:buNone/>
              <a:defRPr sz="1100">
                <a:solidFill>
                  <a:schemeClr val="lt1"/>
                </a:solidFill>
                <a:latin typeface="Tahoma"/>
                <a:ea typeface="Tahoma"/>
                <a:cs typeface="Tahoma"/>
                <a:sym typeface="Tahoma"/>
              </a:defRPr>
            </a:lvl3pPr>
            <a:lvl4pPr marL="0" lvl="3" indent="0" algn="r">
              <a:spcBef>
                <a:spcPts val="0"/>
              </a:spcBef>
              <a:buNone/>
              <a:defRPr sz="1100">
                <a:solidFill>
                  <a:schemeClr val="lt1"/>
                </a:solidFill>
                <a:latin typeface="Tahoma"/>
                <a:ea typeface="Tahoma"/>
                <a:cs typeface="Tahoma"/>
                <a:sym typeface="Tahoma"/>
              </a:defRPr>
            </a:lvl4pPr>
            <a:lvl5pPr marL="0" lvl="4" indent="0" algn="r">
              <a:spcBef>
                <a:spcPts val="0"/>
              </a:spcBef>
              <a:buNone/>
              <a:defRPr sz="1100">
                <a:solidFill>
                  <a:schemeClr val="lt1"/>
                </a:solidFill>
                <a:latin typeface="Tahoma"/>
                <a:ea typeface="Tahoma"/>
                <a:cs typeface="Tahoma"/>
                <a:sym typeface="Tahoma"/>
              </a:defRPr>
            </a:lvl5pPr>
            <a:lvl6pPr marL="0" lvl="5" indent="0" algn="r">
              <a:spcBef>
                <a:spcPts val="0"/>
              </a:spcBef>
              <a:buNone/>
              <a:defRPr sz="1100">
                <a:solidFill>
                  <a:schemeClr val="lt1"/>
                </a:solidFill>
                <a:latin typeface="Tahoma"/>
                <a:ea typeface="Tahoma"/>
                <a:cs typeface="Tahoma"/>
                <a:sym typeface="Tahoma"/>
              </a:defRPr>
            </a:lvl6pPr>
            <a:lvl7pPr marL="0" lvl="6" indent="0" algn="r">
              <a:spcBef>
                <a:spcPts val="0"/>
              </a:spcBef>
              <a:buNone/>
              <a:defRPr sz="1100">
                <a:solidFill>
                  <a:schemeClr val="lt1"/>
                </a:solidFill>
                <a:latin typeface="Tahoma"/>
                <a:ea typeface="Tahoma"/>
                <a:cs typeface="Tahoma"/>
                <a:sym typeface="Tahoma"/>
              </a:defRPr>
            </a:lvl7pPr>
            <a:lvl8pPr marL="0" lvl="7" indent="0" algn="r">
              <a:spcBef>
                <a:spcPts val="0"/>
              </a:spcBef>
              <a:buNone/>
              <a:defRPr sz="1100">
                <a:solidFill>
                  <a:schemeClr val="lt1"/>
                </a:solidFill>
                <a:latin typeface="Tahoma"/>
                <a:ea typeface="Tahoma"/>
                <a:cs typeface="Tahoma"/>
                <a:sym typeface="Tahoma"/>
              </a:defRPr>
            </a:lvl8pPr>
            <a:lvl9pPr marL="0" lvl="8" indent="0" algn="r">
              <a:spcBef>
                <a:spcPts val="0"/>
              </a:spcBef>
              <a:buNone/>
              <a:defRPr sz="1100">
                <a:solidFill>
                  <a:schemeClr val="lt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111" name="Google Shape;111;p19"/>
          <p:cNvGrpSpPr/>
          <p:nvPr/>
        </p:nvGrpSpPr>
        <p:grpSpPr>
          <a:xfrm>
            <a:off x="441519" y="227198"/>
            <a:ext cx="1026602" cy="216549"/>
            <a:chOff x="0" y="1350"/>
            <a:chExt cx="7680" cy="1620"/>
          </a:xfrm>
        </p:grpSpPr>
        <p:sp>
          <p:nvSpPr>
            <p:cNvPr id="112" name="Google Shape;112;p19"/>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13" name="Google Shape;113;p19"/>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14" name="Google Shape;114;p19"/>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15" name="Google Shape;115;p19"/>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16" name="Google Shape;116;p19"/>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17" name="Google Shape;117;p19"/>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18" name="Google Shape;118;p19"/>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19" name="Google Shape;119;p19"/>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20" name="Google Shape;120;p19"/>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21" name="Google Shape;121;p19"/>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22" name="Google Shape;122;p19"/>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23" name="Google Shape;123;p19"/>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24" name="Google Shape;124;p19"/>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25" name="Google Shape;125;p19"/>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26" name="Google Shape;126;p19"/>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127" name="Google Shape;127;p19"/>
          <p:cNvSpPr/>
          <p:nvPr/>
        </p:nvSpPr>
        <p:spPr>
          <a:xfrm>
            <a:off x="5986367" y="4062982"/>
            <a:ext cx="267183" cy="40198"/>
          </a:xfrm>
          <a:custGeom>
            <a:avLst/>
            <a:gdLst/>
            <a:ahLst/>
            <a:cxnLst/>
            <a:rect l="l" t="t" r="r" b="b"/>
            <a:pathLst>
              <a:path w="267183" h="40198" extrusionOk="0">
                <a:moveTo>
                  <a:pt x="0" y="0"/>
                </a:moveTo>
                <a:lnTo>
                  <a:pt x="267183" y="0"/>
                </a:lnTo>
                <a:lnTo>
                  <a:pt x="267183" y="40198"/>
                </a:lnTo>
                <a:lnTo>
                  <a:pt x="0" y="4019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28" name="Google Shape;128;p19"/>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29" name="Google Shape;129;p19"/>
          <p:cNvSpPr txBox="1"/>
          <p:nvPr/>
        </p:nvSpPr>
        <p:spPr>
          <a:xfrm>
            <a:off x="609723" y="6169688"/>
            <a:ext cx="1038208"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Tahoma"/>
                <a:ea typeface="Tahoma"/>
                <a:cs typeface="Tahoma"/>
                <a:sym typeface="Tahoma"/>
              </a:rPr>
              <a:t>eae.es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ORTADILLA2">
  <p:cSld name="PORTADILLA2">
    <p:spTree>
      <p:nvGrpSpPr>
        <p:cNvPr id="1" name="Shape 130"/>
        <p:cNvGrpSpPr/>
        <p:nvPr/>
      </p:nvGrpSpPr>
      <p:grpSpPr>
        <a:xfrm>
          <a:off x="0" y="0"/>
          <a:ext cx="0" cy="0"/>
          <a:chOff x="0" y="0"/>
          <a:chExt cx="0" cy="0"/>
        </a:xfrm>
      </p:grpSpPr>
      <p:sp>
        <p:nvSpPr>
          <p:cNvPr id="131" name="Google Shape;131;p20"/>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32" name="Google Shape;132;p20"/>
          <p:cNvSpPr txBox="1">
            <a:spLocks noGrp="1"/>
          </p:cNvSpPr>
          <p:nvPr>
            <p:ph type="title"/>
          </p:nvPr>
        </p:nvSpPr>
        <p:spPr>
          <a:xfrm>
            <a:off x="1144387" y="3115278"/>
            <a:ext cx="9947471" cy="451851"/>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3200"/>
              <a:buFont typeface="Georgia"/>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0"/>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0"/>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lt1"/>
                </a:solidFill>
                <a:latin typeface="Tahoma"/>
                <a:ea typeface="Tahoma"/>
                <a:cs typeface="Tahoma"/>
                <a:sym typeface="Tahoma"/>
              </a:defRPr>
            </a:lvl1pPr>
            <a:lvl2pPr marL="0" lvl="1" indent="0" algn="r">
              <a:spcBef>
                <a:spcPts val="0"/>
              </a:spcBef>
              <a:buNone/>
              <a:defRPr sz="1100">
                <a:solidFill>
                  <a:schemeClr val="lt1"/>
                </a:solidFill>
                <a:latin typeface="Tahoma"/>
                <a:ea typeface="Tahoma"/>
                <a:cs typeface="Tahoma"/>
                <a:sym typeface="Tahoma"/>
              </a:defRPr>
            </a:lvl2pPr>
            <a:lvl3pPr marL="0" lvl="2" indent="0" algn="r">
              <a:spcBef>
                <a:spcPts val="0"/>
              </a:spcBef>
              <a:buNone/>
              <a:defRPr sz="1100">
                <a:solidFill>
                  <a:schemeClr val="lt1"/>
                </a:solidFill>
                <a:latin typeface="Tahoma"/>
                <a:ea typeface="Tahoma"/>
                <a:cs typeface="Tahoma"/>
                <a:sym typeface="Tahoma"/>
              </a:defRPr>
            </a:lvl3pPr>
            <a:lvl4pPr marL="0" lvl="3" indent="0" algn="r">
              <a:spcBef>
                <a:spcPts val="0"/>
              </a:spcBef>
              <a:buNone/>
              <a:defRPr sz="1100">
                <a:solidFill>
                  <a:schemeClr val="lt1"/>
                </a:solidFill>
                <a:latin typeface="Tahoma"/>
                <a:ea typeface="Tahoma"/>
                <a:cs typeface="Tahoma"/>
                <a:sym typeface="Tahoma"/>
              </a:defRPr>
            </a:lvl4pPr>
            <a:lvl5pPr marL="0" lvl="4" indent="0" algn="r">
              <a:spcBef>
                <a:spcPts val="0"/>
              </a:spcBef>
              <a:buNone/>
              <a:defRPr sz="1100">
                <a:solidFill>
                  <a:schemeClr val="lt1"/>
                </a:solidFill>
                <a:latin typeface="Tahoma"/>
                <a:ea typeface="Tahoma"/>
                <a:cs typeface="Tahoma"/>
                <a:sym typeface="Tahoma"/>
              </a:defRPr>
            </a:lvl5pPr>
            <a:lvl6pPr marL="0" lvl="5" indent="0" algn="r">
              <a:spcBef>
                <a:spcPts val="0"/>
              </a:spcBef>
              <a:buNone/>
              <a:defRPr sz="1100">
                <a:solidFill>
                  <a:schemeClr val="lt1"/>
                </a:solidFill>
                <a:latin typeface="Tahoma"/>
                <a:ea typeface="Tahoma"/>
                <a:cs typeface="Tahoma"/>
                <a:sym typeface="Tahoma"/>
              </a:defRPr>
            </a:lvl6pPr>
            <a:lvl7pPr marL="0" lvl="6" indent="0" algn="r">
              <a:spcBef>
                <a:spcPts val="0"/>
              </a:spcBef>
              <a:buNone/>
              <a:defRPr sz="1100">
                <a:solidFill>
                  <a:schemeClr val="lt1"/>
                </a:solidFill>
                <a:latin typeface="Tahoma"/>
                <a:ea typeface="Tahoma"/>
                <a:cs typeface="Tahoma"/>
                <a:sym typeface="Tahoma"/>
              </a:defRPr>
            </a:lvl7pPr>
            <a:lvl8pPr marL="0" lvl="7" indent="0" algn="r">
              <a:spcBef>
                <a:spcPts val="0"/>
              </a:spcBef>
              <a:buNone/>
              <a:defRPr sz="1100">
                <a:solidFill>
                  <a:schemeClr val="lt1"/>
                </a:solidFill>
                <a:latin typeface="Tahoma"/>
                <a:ea typeface="Tahoma"/>
                <a:cs typeface="Tahoma"/>
                <a:sym typeface="Tahoma"/>
              </a:defRPr>
            </a:lvl8pPr>
            <a:lvl9pPr marL="0" lvl="8" indent="0" algn="r">
              <a:spcBef>
                <a:spcPts val="0"/>
              </a:spcBef>
              <a:buNone/>
              <a:defRPr sz="1100">
                <a:solidFill>
                  <a:schemeClr val="lt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135" name="Google Shape;135;p20"/>
          <p:cNvGrpSpPr/>
          <p:nvPr/>
        </p:nvGrpSpPr>
        <p:grpSpPr>
          <a:xfrm>
            <a:off x="441519" y="227198"/>
            <a:ext cx="1026602" cy="216549"/>
            <a:chOff x="0" y="1350"/>
            <a:chExt cx="7680" cy="1620"/>
          </a:xfrm>
        </p:grpSpPr>
        <p:sp>
          <p:nvSpPr>
            <p:cNvPr id="136" name="Google Shape;136;p20"/>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37" name="Google Shape;137;p20"/>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38" name="Google Shape;138;p20"/>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39" name="Google Shape;139;p20"/>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0" name="Google Shape;140;p20"/>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1" name="Google Shape;141;p20"/>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2" name="Google Shape;142;p20"/>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3" name="Google Shape;143;p20"/>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4" name="Google Shape;144;p20"/>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5" name="Google Shape;145;p20"/>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6" name="Google Shape;146;p20"/>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7" name="Google Shape;147;p20"/>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8" name="Google Shape;148;p20"/>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49" name="Google Shape;149;p20"/>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50" name="Google Shape;150;p20"/>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151" name="Google Shape;151;p20"/>
          <p:cNvSpPr/>
          <p:nvPr/>
        </p:nvSpPr>
        <p:spPr>
          <a:xfrm>
            <a:off x="5986367" y="4062982"/>
            <a:ext cx="267183" cy="40198"/>
          </a:xfrm>
          <a:custGeom>
            <a:avLst/>
            <a:gdLst/>
            <a:ahLst/>
            <a:cxnLst/>
            <a:rect l="l" t="t" r="r" b="b"/>
            <a:pathLst>
              <a:path w="267183" h="40198" extrusionOk="0">
                <a:moveTo>
                  <a:pt x="0" y="0"/>
                </a:moveTo>
                <a:lnTo>
                  <a:pt x="267183" y="0"/>
                </a:lnTo>
                <a:lnTo>
                  <a:pt x="267183" y="40198"/>
                </a:lnTo>
                <a:lnTo>
                  <a:pt x="0" y="4019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52" name="Google Shape;152;p20"/>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53" name="Google Shape;153;p20"/>
          <p:cNvSpPr txBox="1"/>
          <p:nvPr/>
        </p:nvSpPr>
        <p:spPr>
          <a:xfrm>
            <a:off x="609723" y="6169688"/>
            <a:ext cx="1038208"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Tahoma"/>
                <a:ea typeface="Tahoma"/>
                <a:cs typeface="Tahoma"/>
                <a:sym typeface="Tahoma"/>
              </a:rPr>
              <a:t>eae.es</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TADILLA3">
  <p:cSld name="PORTADILLA3">
    <p:spTree>
      <p:nvGrpSpPr>
        <p:cNvPr id="1" name="Shape 154"/>
        <p:cNvGrpSpPr/>
        <p:nvPr/>
      </p:nvGrpSpPr>
      <p:grpSpPr>
        <a:xfrm>
          <a:off x="0" y="0"/>
          <a:ext cx="0" cy="0"/>
          <a:chOff x="0" y="0"/>
          <a:chExt cx="0" cy="0"/>
        </a:xfrm>
      </p:grpSpPr>
      <p:sp>
        <p:nvSpPr>
          <p:cNvPr id="155" name="Google Shape;155;p21"/>
          <p:cNvSpPr/>
          <p:nvPr/>
        </p:nvSpPr>
        <p:spPr>
          <a:xfrm>
            <a:off x="0" y="0"/>
            <a:ext cx="12192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56" name="Google Shape;156;p21"/>
          <p:cNvSpPr txBox="1">
            <a:spLocks noGrp="1"/>
          </p:cNvSpPr>
          <p:nvPr>
            <p:ph type="title"/>
          </p:nvPr>
        </p:nvSpPr>
        <p:spPr>
          <a:xfrm>
            <a:off x="1144387" y="3115278"/>
            <a:ext cx="9947471" cy="451851"/>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3200"/>
              <a:buFont typeface="Georgia"/>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1"/>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1"/>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lt1"/>
                </a:solidFill>
                <a:latin typeface="Tahoma"/>
                <a:ea typeface="Tahoma"/>
                <a:cs typeface="Tahoma"/>
                <a:sym typeface="Tahoma"/>
              </a:defRPr>
            </a:lvl1pPr>
            <a:lvl2pPr marL="0" lvl="1" indent="0" algn="r">
              <a:spcBef>
                <a:spcPts val="0"/>
              </a:spcBef>
              <a:buNone/>
              <a:defRPr sz="1100">
                <a:solidFill>
                  <a:schemeClr val="lt1"/>
                </a:solidFill>
                <a:latin typeface="Tahoma"/>
                <a:ea typeface="Tahoma"/>
                <a:cs typeface="Tahoma"/>
                <a:sym typeface="Tahoma"/>
              </a:defRPr>
            </a:lvl2pPr>
            <a:lvl3pPr marL="0" lvl="2" indent="0" algn="r">
              <a:spcBef>
                <a:spcPts val="0"/>
              </a:spcBef>
              <a:buNone/>
              <a:defRPr sz="1100">
                <a:solidFill>
                  <a:schemeClr val="lt1"/>
                </a:solidFill>
                <a:latin typeface="Tahoma"/>
                <a:ea typeface="Tahoma"/>
                <a:cs typeface="Tahoma"/>
                <a:sym typeface="Tahoma"/>
              </a:defRPr>
            </a:lvl3pPr>
            <a:lvl4pPr marL="0" lvl="3" indent="0" algn="r">
              <a:spcBef>
                <a:spcPts val="0"/>
              </a:spcBef>
              <a:buNone/>
              <a:defRPr sz="1100">
                <a:solidFill>
                  <a:schemeClr val="lt1"/>
                </a:solidFill>
                <a:latin typeface="Tahoma"/>
                <a:ea typeface="Tahoma"/>
                <a:cs typeface="Tahoma"/>
                <a:sym typeface="Tahoma"/>
              </a:defRPr>
            </a:lvl4pPr>
            <a:lvl5pPr marL="0" lvl="4" indent="0" algn="r">
              <a:spcBef>
                <a:spcPts val="0"/>
              </a:spcBef>
              <a:buNone/>
              <a:defRPr sz="1100">
                <a:solidFill>
                  <a:schemeClr val="lt1"/>
                </a:solidFill>
                <a:latin typeface="Tahoma"/>
                <a:ea typeface="Tahoma"/>
                <a:cs typeface="Tahoma"/>
                <a:sym typeface="Tahoma"/>
              </a:defRPr>
            </a:lvl5pPr>
            <a:lvl6pPr marL="0" lvl="5" indent="0" algn="r">
              <a:spcBef>
                <a:spcPts val="0"/>
              </a:spcBef>
              <a:buNone/>
              <a:defRPr sz="1100">
                <a:solidFill>
                  <a:schemeClr val="lt1"/>
                </a:solidFill>
                <a:latin typeface="Tahoma"/>
                <a:ea typeface="Tahoma"/>
                <a:cs typeface="Tahoma"/>
                <a:sym typeface="Tahoma"/>
              </a:defRPr>
            </a:lvl6pPr>
            <a:lvl7pPr marL="0" lvl="6" indent="0" algn="r">
              <a:spcBef>
                <a:spcPts val="0"/>
              </a:spcBef>
              <a:buNone/>
              <a:defRPr sz="1100">
                <a:solidFill>
                  <a:schemeClr val="lt1"/>
                </a:solidFill>
                <a:latin typeface="Tahoma"/>
                <a:ea typeface="Tahoma"/>
                <a:cs typeface="Tahoma"/>
                <a:sym typeface="Tahoma"/>
              </a:defRPr>
            </a:lvl7pPr>
            <a:lvl8pPr marL="0" lvl="7" indent="0" algn="r">
              <a:spcBef>
                <a:spcPts val="0"/>
              </a:spcBef>
              <a:buNone/>
              <a:defRPr sz="1100">
                <a:solidFill>
                  <a:schemeClr val="lt1"/>
                </a:solidFill>
                <a:latin typeface="Tahoma"/>
                <a:ea typeface="Tahoma"/>
                <a:cs typeface="Tahoma"/>
                <a:sym typeface="Tahoma"/>
              </a:defRPr>
            </a:lvl8pPr>
            <a:lvl9pPr marL="0" lvl="8" indent="0" algn="r">
              <a:spcBef>
                <a:spcPts val="0"/>
              </a:spcBef>
              <a:buNone/>
              <a:defRPr sz="1100">
                <a:solidFill>
                  <a:schemeClr val="lt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159" name="Google Shape;159;p21"/>
          <p:cNvGrpSpPr/>
          <p:nvPr/>
        </p:nvGrpSpPr>
        <p:grpSpPr>
          <a:xfrm>
            <a:off x="441519" y="227198"/>
            <a:ext cx="1026602" cy="216549"/>
            <a:chOff x="0" y="1350"/>
            <a:chExt cx="7680" cy="1620"/>
          </a:xfrm>
        </p:grpSpPr>
        <p:sp>
          <p:nvSpPr>
            <p:cNvPr id="160" name="Google Shape;160;p21"/>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61" name="Google Shape;161;p21"/>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62" name="Google Shape;162;p21"/>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63" name="Google Shape;163;p21"/>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64" name="Google Shape;164;p21"/>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65" name="Google Shape;165;p21"/>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66" name="Google Shape;166;p21"/>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67" name="Google Shape;167;p21"/>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68" name="Google Shape;168;p21"/>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69" name="Google Shape;169;p21"/>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70" name="Google Shape;170;p21"/>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71" name="Google Shape;171;p21"/>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72" name="Google Shape;172;p21"/>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73" name="Google Shape;173;p21"/>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74" name="Google Shape;174;p21"/>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175" name="Google Shape;175;p21"/>
          <p:cNvSpPr/>
          <p:nvPr/>
        </p:nvSpPr>
        <p:spPr>
          <a:xfrm>
            <a:off x="5986367" y="4062982"/>
            <a:ext cx="267183" cy="40198"/>
          </a:xfrm>
          <a:custGeom>
            <a:avLst/>
            <a:gdLst/>
            <a:ahLst/>
            <a:cxnLst/>
            <a:rect l="l" t="t" r="r" b="b"/>
            <a:pathLst>
              <a:path w="267183" h="40198" extrusionOk="0">
                <a:moveTo>
                  <a:pt x="0" y="0"/>
                </a:moveTo>
                <a:lnTo>
                  <a:pt x="267183" y="0"/>
                </a:lnTo>
                <a:lnTo>
                  <a:pt x="267183" y="40198"/>
                </a:lnTo>
                <a:lnTo>
                  <a:pt x="0" y="4019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76" name="Google Shape;176;p21"/>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177" name="Google Shape;177;p21"/>
          <p:cNvSpPr txBox="1"/>
          <p:nvPr/>
        </p:nvSpPr>
        <p:spPr>
          <a:xfrm>
            <a:off x="609723" y="6169688"/>
            <a:ext cx="1038208"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Tahoma"/>
                <a:ea typeface="Tahoma"/>
                <a:cs typeface="Tahoma"/>
                <a:sym typeface="Tahoma"/>
              </a:rPr>
              <a:t>eae.es</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TERIOR TEXTO Y FOTO">
  <p:cSld name="INTERIOR TEXTO Y FOTO">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80164" y="812442"/>
            <a:ext cx="3594419"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2"/>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182" name="Google Shape;182;p22"/>
          <p:cNvGrpSpPr/>
          <p:nvPr/>
        </p:nvGrpSpPr>
        <p:grpSpPr>
          <a:xfrm>
            <a:off x="441519" y="227198"/>
            <a:ext cx="1026602" cy="216549"/>
            <a:chOff x="0" y="1350"/>
            <a:chExt cx="7680" cy="1620"/>
          </a:xfrm>
        </p:grpSpPr>
        <p:sp>
          <p:nvSpPr>
            <p:cNvPr id="183" name="Google Shape;183;p22"/>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84" name="Google Shape;184;p22"/>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85" name="Google Shape;185;p22"/>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86" name="Google Shape;186;p22"/>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87" name="Google Shape;187;p22"/>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88" name="Google Shape;188;p22"/>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89" name="Google Shape;189;p22"/>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90" name="Google Shape;190;p22"/>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91" name="Google Shape;191;p22"/>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92" name="Google Shape;192;p22"/>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93" name="Google Shape;193;p22"/>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94" name="Google Shape;194;p22"/>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95" name="Google Shape;195;p22"/>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96" name="Google Shape;196;p22"/>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197" name="Google Shape;197;p22"/>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198" name="Google Shape;198;p22"/>
          <p:cNvSpPr>
            <a:spLocks noGrp="1"/>
          </p:cNvSpPr>
          <p:nvPr>
            <p:ph type="pic" idx="2"/>
          </p:nvPr>
        </p:nvSpPr>
        <p:spPr>
          <a:xfrm>
            <a:off x="4270375" y="904351"/>
            <a:ext cx="7513638" cy="5295481"/>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99" name="Google Shape;199;p22"/>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200" name="Google Shape;200;p22"/>
          <p:cNvSpPr txBox="1">
            <a:spLocks noGrp="1"/>
          </p:cNvSpPr>
          <p:nvPr>
            <p:ph type="body" idx="1"/>
          </p:nvPr>
        </p:nvSpPr>
        <p:spPr>
          <a:xfrm>
            <a:off x="370450" y="1681498"/>
            <a:ext cx="3604133" cy="45154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900"/>
              <a:buFont typeface="Tahoma"/>
              <a:buNone/>
              <a:defRPr sz="1900">
                <a:solidFill>
                  <a:schemeClr val="dk1"/>
                </a:solidFill>
                <a:latin typeface="Tahoma"/>
                <a:ea typeface="Tahoma"/>
                <a:cs typeface="Tahoma"/>
                <a:sym typeface="Tahoma"/>
              </a:defRPr>
            </a:lvl1pPr>
            <a:lvl2pPr marL="914400" lvl="1"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2pPr>
            <a:lvl3pPr marL="1371600" lvl="2"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3pPr>
            <a:lvl4pPr marL="1828800" lvl="3"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4pPr>
            <a:lvl5pPr marL="2286000" lvl="4"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TERIOR TEXTO Y 4 FOTOS">
  <p:cSld name="INTERIOR TEXTO Y 4 FOTOS">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380164" y="812442"/>
            <a:ext cx="3594419" cy="64059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2200"/>
              <a:buFont typeface="Georgia"/>
              <a:buNone/>
              <a:defRPr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23"/>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23"/>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accent2"/>
                </a:solidFill>
                <a:latin typeface="Tahoma"/>
                <a:ea typeface="Tahoma"/>
                <a:cs typeface="Tahoma"/>
                <a:sym typeface="Tahoma"/>
              </a:defRPr>
            </a:lvl1pPr>
            <a:lvl2pPr marL="0" lvl="1" indent="0" algn="r">
              <a:spcBef>
                <a:spcPts val="0"/>
              </a:spcBef>
              <a:buNone/>
              <a:defRPr sz="1100">
                <a:solidFill>
                  <a:schemeClr val="accent2"/>
                </a:solidFill>
                <a:latin typeface="Tahoma"/>
                <a:ea typeface="Tahoma"/>
                <a:cs typeface="Tahoma"/>
                <a:sym typeface="Tahoma"/>
              </a:defRPr>
            </a:lvl2pPr>
            <a:lvl3pPr marL="0" lvl="2" indent="0" algn="r">
              <a:spcBef>
                <a:spcPts val="0"/>
              </a:spcBef>
              <a:buNone/>
              <a:defRPr sz="1100">
                <a:solidFill>
                  <a:schemeClr val="accent2"/>
                </a:solidFill>
                <a:latin typeface="Tahoma"/>
                <a:ea typeface="Tahoma"/>
                <a:cs typeface="Tahoma"/>
                <a:sym typeface="Tahoma"/>
              </a:defRPr>
            </a:lvl3pPr>
            <a:lvl4pPr marL="0" lvl="3" indent="0" algn="r">
              <a:spcBef>
                <a:spcPts val="0"/>
              </a:spcBef>
              <a:buNone/>
              <a:defRPr sz="1100">
                <a:solidFill>
                  <a:schemeClr val="accent2"/>
                </a:solidFill>
                <a:latin typeface="Tahoma"/>
                <a:ea typeface="Tahoma"/>
                <a:cs typeface="Tahoma"/>
                <a:sym typeface="Tahoma"/>
              </a:defRPr>
            </a:lvl4pPr>
            <a:lvl5pPr marL="0" lvl="4" indent="0" algn="r">
              <a:spcBef>
                <a:spcPts val="0"/>
              </a:spcBef>
              <a:buNone/>
              <a:defRPr sz="1100">
                <a:solidFill>
                  <a:schemeClr val="accent2"/>
                </a:solidFill>
                <a:latin typeface="Tahoma"/>
                <a:ea typeface="Tahoma"/>
                <a:cs typeface="Tahoma"/>
                <a:sym typeface="Tahoma"/>
              </a:defRPr>
            </a:lvl5pPr>
            <a:lvl6pPr marL="0" lvl="5" indent="0" algn="r">
              <a:spcBef>
                <a:spcPts val="0"/>
              </a:spcBef>
              <a:buNone/>
              <a:defRPr sz="1100">
                <a:solidFill>
                  <a:schemeClr val="accent2"/>
                </a:solidFill>
                <a:latin typeface="Tahoma"/>
                <a:ea typeface="Tahoma"/>
                <a:cs typeface="Tahoma"/>
                <a:sym typeface="Tahoma"/>
              </a:defRPr>
            </a:lvl6pPr>
            <a:lvl7pPr marL="0" lvl="6" indent="0" algn="r">
              <a:spcBef>
                <a:spcPts val="0"/>
              </a:spcBef>
              <a:buNone/>
              <a:defRPr sz="1100">
                <a:solidFill>
                  <a:schemeClr val="accent2"/>
                </a:solidFill>
                <a:latin typeface="Tahoma"/>
                <a:ea typeface="Tahoma"/>
                <a:cs typeface="Tahoma"/>
                <a:sym typeface="Tahoma"/>
              </a:defRPr>
            </a:lvl7pPr>
            <a:lvl8pPr marL="0" lvl="7" indent="0" algn="r">
              <a:spcBef>
                <a:spcPts val="0"/>
              </a:spcBef>
              <a:buNone/>
              <a:defRPr sz="1100">
                <a:solidFill>
                  <a:schemeClr val="accent2"/>
                </a:solidFill>
                <a:latin typeface="Tahoma"/>
                <a:ea typeface="Tahoma"/>
                <a:cs typeface="Tahoma"/>
                <a:sym typeface="Tahoma"/>
              </a:defRPr>
            </a:lvl8pPr>
            <a:lvl9pPr marL="0" lvl="8" indent="0" algn="r">
              <a:spcBef>
                <a:spcPts val="0"/>
              </a:spcBef>
              <a:buNone/>
              <a:defRPr sz="1100">
                <a:solidFill>
                  <a:schemeClr val="accen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grpSp>
        <p:nvGrpSpPr>
          <p:cNvPr id="205" name="Google Shape;205;p23"/>
          <p:cNvGrpSpPr/>
          <p:nvPr/>
        </p:nvGrpSpPr>
        <p:grpSpPr>
          <a:xfrm>
            <a:off x="441519" y="227198"/>
            <a:ext cx="1026602" cy="216549"/>
            <a:chOff x="0" y="1350"/>
            <a:chExt cx="7680" cy="1620"/>
          </a:xfrm>
        </p:grpSpPr>
        <p:sp>
          <p:nvSpPr>
            <p:cNvPr id="206" name="Google Shape;206;p23"/>
            <p:cNvSpPr/>
            <p:nvPr/>
          </p:nvSpPr>
          <p:spPr>
            <a:xfrm>
              <a:off x="3806" y="1394"/>
              <a:ext cx="578" cy="662"/>
            </a:xfrm>
            <a:custGeom>
              <a:avLst/>
              <a:gdLst/>
              <a:ahLst/>
              <a:cxnLst/>
              <a:rect l="l" t="t" r="r" b="b"/>
              <a:pathLst>
                <a:path w="578" h="662" extrusionOk="0">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07" name="Google Shape;207;p23"/>
            <p:cNvSpPr/>
            <p:nvPr/>
          </p:nvSpPr>
          <p:spPr>
            <a:xfrm>
              <a:off x="4427" y="1572"/>
              <a:ext cx="567" cy="494"/>
            </a:xfrm>
            <a:custGeom>
              <a:avLst/>
              <a:gdLst/>
              <a:ahLst/>
              <a:cxnLst/>
              <a:rect l="l" t="t" r="r" b="b"/>
              <a:pathLst>
                <a:path w="567" h="494" extrusionOk="0">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08" name="Google Shape;208;p23"/>
            <p:cNvSpPr/>
            <p:nvPr/>
          </p:nvSpPr>
          <p:spPr>
            <a:xfrm>
              <a:off x="5043" y="1572"/>
              <a:ext cx="362" cy="494"/>
            </a:xfrm>
            <a:custGeom>
              <a:avLst/>
              <a:gdLst/>
              <a:ahLst/>
              <a:cxnLst/>
              <a:rect l="l" t="t" r="r" b="b"/>
              <a:pathLst>
                <a:path w="362" h="494" extrusionOk="0">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09" name="Google Shape;209;p23"/>
            <p:cNvSpPr/>
            <p:nvPr/>
          </p:nvSpPr>
          <p:spPr>
            <a:xfrm>
              <a:off x="5464" y="1350"/>
              <a:ext cx="265" cy="706"/>
            </a:xfrm>
            <a:custGeom>
              <a:avLst/>
              <a:gdLst/>
              <a:ahLst/>
              <a:cxnLst/>
              <a:rect l="l" t="t" r="r" b="b"/>
              <a:pathLst>
                <a:path w="265" h="706" extrusionOk="0">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0" name="Google Shape;210;p23"/>
            <p:cNvSpPr/>
            <p:nvPr/>
          </p:nvSpPr>
          <p:spPr>
            <a:xfrm>
              <a:off x="5772" y="1572"/>
              <a:ext cx="567" cy="484"/>
            </a:xfrm>
            <a:custGeom>
              <a:avLst/>
              <a:gdLst/>
              <a:ahLst/>
              <a:cxnLst/>
              <a:rect l="l" t="t" r="r" b="b"/>
              <a:pathLst>
                <a:path w="567" h="484" extrusionOk="0">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1" name="Google Shape;211;p23"/>
            <p:cNvSpPr/>
            <p:nvPr/>
          </p:nvSpPr>
          <p:spPr>
            <a:xfrm>
              <a:off x="6382" y="1572"/>
              <a:ext cx="424" cy="494"/>
            </a:xfrm>
            <a:custGeom>
              <a:avLst/>
              <a:gdLst/>
              <a:ahLst/>
              <a:cxnLst/>
              <a:rect l="l" t="t" r="r" b="b"/>
              <a:pathLst>
                <a:path w="424" h="494" extrusionOk="0">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2" name="Google Shape;212;p23"/>
            <p:cNvSpPr/>
            <p:nvPr/>
          </p:nvSpPr>
          <p:spPr>
            <a:xfrm>
              <a:off x="6879" y="1572"/>
              <a:ext cx="362" cy="494"/>
            </a:xfrm>
            <a:custGeom>
              <a:avLst/>
              <a:gdLst/>
              <a:ahLst/>
              <a:cxnLst/>
              <a:rect l="l" t="t" r="r" b="b"/>
              <a:pathLst>
                <a:path w="362" h="494" extrusionOk="0">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3" name="Google Shape;213;p23"/>
            <p:cNvSpPr/>
            <p:nvPr/>
          </p:nvSpPr>
          <p:spPr>
            <a:xfrm>
              <a:off x="7318" y="1572"/>
              <a:ext cx="362" cy="494"/>
            </a:xfrm>
            <a:custGeom>
              <a:avLst/>
              <a:gdLst/>
              <a:ahLst/>
              <a:cxnLst/>
              <a:rect l="l" t="t" r="r" b="b"/>
              <a:pathLst>
                <a:path w="362" h="494" extrusionOk="0">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4" name="Google Shape;214;p23"/>
            <p:cNvSpPr/>
            <p:nvPr/>
          </p:nvSpPr>
          <p:spPr>
            <a:xfrm>
              <a:off x="3815" y="2286"/>
              <a:ext cx="465" cy="684"/>
            </a:xfrm>
            <a:custGeom>
              <a:avLst/>
              <a:gdLst/>
              <a:ahLst/>
              <a:cxnLst/>
              <a:rect l="l" t="t" r="r" b="b"/>
              <a:pathLst>
                <a:path w="465" h="684" extrusionOk="0">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5" name="Google Shape;215;p23"/>
            <p:cNvSpPr/>
            <p:nvPr/>
          </p:nvSpPr>
          <p:spPr>
            <a:xfrm>
              <a:off x="4351" y="2475"/>
              <a:ext cx="413" cy="495"/>
            </a:xfrm>
            <a:custGeom>
              <a:avLst/>
              <a:gdLst/>
              <a:ahLst/>
              <a:cxnLst/>
              <a:rect l="l" t="t" r="r" b="b"/>
              <a:pathLst>
                <a:path w="413" h="495" extrusionOk="0">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6" name="Google Shape;216;p23"/>
            <p:cNvSpPr/>
            <p:nvPr/>
          </p:nvSpPr>
          <p:spPr>
            <a:xfrm>
              <a:off x="4798" y="2202"/>
              <a:ext cx="567" cy="758"/>
            </a:xfrm>
            <a:custGeom>
              <a:avLst/>
              <a:gdLst/>
              <a:ahLst/>
              <a:cxnLst/>
              <a:rect l="l" t="t" r="r" b="b"/>
              <a:pathLst>
                <a:path w="567" h="758" extrusionOk="0">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7" name="Google Shape;217;p23"/>
            <p:cNvSpPr/>
            <p:nvPr/>
          </p:nvSpPr>
          <p:spPr>
            <a:xfrm>
              <a:off x="5408" y="2475"/>
              <a:ext cx="481" cy="495"/>
            </a:xfrm>
            <a:custGeom>
              <a:avLst/>
              <a:gdLst/>
              <a:ahLst/>
              <a:cxnLst/>
              <a:rect l="l" t="t" r="r" b="b"/>
              <a:pathLst>
                <a:path w="481" h="495" extrusionOk="0">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8" name="Google Shape;218;p23"/>
            <p:cNvSpPr/>
            <p:nvPr/>
          </p:nvSpPr>
          <p:spPr>
            <a:xfrm>
              <a:off x="5951" y="2475"/>
              <a:ext cx="479" cy="495"/>
            </a:xfrm>
            <a:custGeom>
              <a:avLst/>
              <a:gdLst/>
              <a:ahLst/>
              <a:cxnLst/>
              <a:rect l="l" t="t" r="r" b="b"/>
              <a:pathLst>
                <a:path w="479" h="495" extrusionOk="0">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19" name="Google Shape;219;p23"/>
            <p:cNvSpPr/>
            <p:nvPr/>
          </p:nvSpPr>
          <p:spPr>
            <a:xfrm>
              <a:off x="6472" y="2202"/>
              <a:ext cx="266" cy="758"/>
            </a:xfrm>
            <a:custGeom>
              <a:avLst/>
              <a:gdLst/>
              <a:ahLst/>
              <a:cxnLst/>
              <a:rect l="l" t="t" r="r" b="b"/>
              <a:pathLst>
                <a:path w="266" h="758" extrusionOk="0">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sp>
          <p:nvSpPr>
            <p:cNvPr id="220" name="Google Shape;220;p23"/>
            <p:cNvSpPr/>
            <p:nvPr/>
          </p:nvSpPr>
          <p:spPr>
            <a:xfrm>
              <a:off x="0" y="1391"/>
              <a:ext cx="3382" cy="1569"/>
            </a:xfrm>
            <a:custGeom>
              <a:avLst/>
              <a:gdLst/>
              <a:ahLst/>
              <a:cxnLst/>
              <a:rect l="l" t="t" r="r" b="b"/>
              <a:pathLst>
                <a:path w="3382" h="1569" extrusionOk="0">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a:ea typeface="Tahoma"/>
                <a:cs typeface="Tahoma"/>
                <a:sym typeface="Tahoma"/>
              </a:endParaRPr>
            </a:p>
          </p:txBody>
        </p:sp>
      </p:grpSp>
      <p:sp>
        <p:nvSpPr>
          <p:cNvPr id="221" name="Google Shape;221;p23"/>
          <p:cNvSpPr>
            <a:spLocks noGrp="1"/>
          </p:cNvSpPr>
          <p:nvPr>
            <p:ph type="pic" idx="2"/>
          </p:nvPr>
        </p:nvSpPr>
        <p:spPr>
          <a:xfrm>
            <a:off x="4256411" y="914399"/>
            <a:ext cx="3651642" cy="2250831"/>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22" name="Google Shape;222;p23"/>
          <p:cNvSpPr txBox="1">
            <a:spLocks noGrp="1"/>
          </p:cNvSpPr>
          <p:nvPr>
            <p:ph type="body" idx="1"/>
          </p:nvPr>
        </p:nvSpPr>
        <p:spPr>
          <a:xfrm>
            <a:off x="4146535" y="3194326"/>
            <a:ext cx="3761518" cy="26000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2"/>
              </a:buClr>
              <a:buSzPts val="1200"/>
              <a:buFont typeface="Tahoma"/>
              <a:buNone/>
              <a:defRPr sz="1200">
                <a:solidFill>
                  <a:schemeClr val="accent2"/>
                </a:solidFill>
              </a:defRPr>
            </a:lvl1pPr>
            <a:lvl2pPr marL="914400" lvl="1" indent="-298450" algn="l">
              <a:lnSpc>
                <a:spcPct val="90000"/>
              </a:lnSpc>
              <a:spcBef>
                <a:spcPts val="500"/>
              </a:spcBef>
              <a:spcAft>
                <a:spcPts val="0"/>
              </a:spcAft>
              <a:buClr>
                <a:schemeClr val="dk1"/>
              </a:buClr>
              <a:buSzPts val="1100"/>
              <a:buChar char="•"/>
              <a:defRPr sz="1100"/>
            </a:lvl2pPr>
            <a:lvl3pPr marL="1371600" lvl="2" indent="-295275" algn="l">
              <a:lnSpc>
                <a:spcPct val="90000"/>
              </a:lnSpc>
              <a:spcBef>
                <a:spcPts val="500"/>
              </a:spcBef>
              <a:spcAft>
                <a:spcPts val="0"/>
              </a:spcAft>
              <a:buClr>
                <a:schemeClr val="dk1"/>
              </a:buClr>
              <a:buSzPts val="1050"/>
              <a:buChar char="•"/>
              <a:defRPr sz="1050"/>
            </a:lvl3pPr>
            <a:lvl4pPr marL="1828800" lvl="3" indent="-292100" algn="l">
              <a:lnSpc>
                <a:spcPct val="90000"/>
              </a:lnSpc>
              <a:spcBef>
                <a:spcPts val="500"/>
              </a:spcBef>
              <a:spcAft>
                <a:spcPts val="0"/>
              </a:spcAft>
              <a:buClr>
                <a:schemeClr val="dk1"/>
              </a:buClr>
              <a:buSzPts val="1000"/>
              <a:buChar char="•"/>
              <a:defRPr sz="1000"/>
            </a:lvl4pPr>
            <a:lvl5pPr marL="2286000" lvl="4" indent="-292100" algn="l">
              <a:lnSpc>
                <a:spcPct val="90000"/>
              </a:lnSpc>
              <a:spcBef>
                <a:spcPts val="50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23"/>
          <p:cNvSpPr>
            <a:spLocks noGrp="1"/>
          </p:cNvSpPr>
          <p:nvPr>
            <p:ph type="pic" idx="3"/>
          </p:nvPr>
        </p:nvSpPr>
        <p:spPr>
          <a:xfrm>
            <a:off x="8092036" y="914399"/>
            <a:ext cx="3651642" cy="2250831"/>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24" name="Google Shape;224;p23"/>
          <p:cNvSpPr txBox="1">
            <a:spLocks noGrp="1"/>
          </p:cNvSpPr>
          <p:nvPr>
            <p:ph type="body" idx="4"/>
          </p:nvPr>
        </p:nvSpPr>
        <p:spPr>
          <a:xfrm>
            <a:off x="7982160" y="3194326"/>
            <a:ext cx="3761518" cy="26000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2"/>
              </a:buClr>
              <a:buSzPts val="1200"/>
              <a:buFont typeface="Tahoma"/>
              <a:buNone/>
              <a:defRPr sz="1200">
                <a:solidFill>
                  <a:schemeClr val="accent2"/>
                </a:solidFill>
              </a:defRPr>
            </a:lvl1pPr>
            <a:lvl2pPr marL="914400" lvl="1" indent="-298450" algn="l">
              <a:lnSpc>
                <a:spcPct val="90000"/>
              </a:lnSpc>
              <a:spcBef>
                <a:spcPts val="500"/>
              </a:spcBef>
              <a:spcAft>
                <a:spcPts val="0"/>
              </a:spcAft>
              <a:buClr>
                <a:schemeClr val="dk1"/>
              </a:buClr>
              <a:buSzPts val="1100"/>
              <a:buChar char="•"/>
              <a:defRPr sz="1100"/>
            </a:lvl2pPr>
            <a:lvl3pPr marL="1371600" lvl="2" indent="-295275" algn="l">
              <a:lnSpc>
                <a:spcPct val="90000"/>
              </a:lnSpc>
              <a:spcBef>
                <a:spcPts val="500"/>
              </a:spcBef>
              <a:spcAft>
                <a:spcPts val="0"/>
              </a:spcAft>
              <a:buClr>
                <a:schemeClr val="dk1"/>
              </a:buClr>
              <a:buSzPts val="1050"/>
              <a:buChar char="•"/>
              <a:defRPr sz="1050"/>
            </a:lvl3pPr>
            <a:lvl4pPr marL="1828800" lvl="3" indent="-292100" algn="l">
              <a:lnSpc>
                <a:spcPct val="90000"/>
              </a:lnSpc>
              <a:spcBef>
                <a:spcPts val="500"/>
              </a:spcBef>
              <a:spcAft>
                <a:spcPts val="0"/>
              </a:spcAft>
              <a:buClr>
                <a:schemeClr val="dk1"/>
              </a:buClr>
              <a:buSzPts val="1000"/>
              <a:buChar char="•"/>
              <a:defRPr sz="1000"/>
            </a:lvl4pPr>
            <a:lvl5pPr marL="2286000" lvl="4" indent="-292100" algn="l">
              <a:lnSpc>
                <a:spcPct val="90000"/>
              </a:lnSpc>
              <a:spcBef>
                <a:spcPts val="50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23"/>
          <p:cNvSpPr>
            <a:spLocks noGrp="1"/>
          </p:cNvSpPr>
          <p:nvPr>
            <p:ph type="pic" idx="5"/>
          </p:nvPr>
        </p:nvSpPr>
        <p:spPr>
          <a:xfrm>
            <a:off x="4256411" y="3625231"/>
            <a:ext cx="3651642" cy="2250831"/>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26" name="Google Shape;226;p23"/>
          <p:cNvSpPr txBox="1">
            <a:spLocks noGrp="1"/>
          </p:cNvSpPr>
          <p:nvPr>
            <p:ph type="body" idx="6"/>
          </p:nvPr>
        </p:nvSpPr>
        <p:spPr>
          <a:xfrm>
            <a:off x="4146535" y="5905158"/>
            <a:ext cx="3761518" cy="26000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2"/>
              </a:buClr>
              <a:buSzPts val="1200"/>
              <a:buFont typeface="Tahoma"/>
              <a:buNone/>
              <a:defRPr sz="1200">
                <a:solidFill>
                  <a:schemeClr val="accent2"/>
                </a:solidFill>
              </a:defRPr>
            </a:lvl1pPr>
            <a:lvl2pPr marL="914400" lvl="1" indent="-298450" algn="l">
              <a:lnSpc>
                <a:spcPct val="90000"/>
              </a:lnSpc>
              <a:spcBef>
                <a:spcPts val="500"/>
              </a:spcBef>
              <a:spcAft>
                <a:spcPts val="0"/>
              </a:spcAft>
              <a:buClr>
                <a:schemeClr val="dk1"/>
              </a:buClr>
              <a:buSzPts val="1100"/>
              <a:buChar char="•"/>
              <a:defRPr sz="1100"/>
            </a:lvl2pPr>
            <a:lvl3pPr marL="1371600" lvl="2" indent="-295275" algn="l">
              <a:lnSpc>
                <a:spcPct val="90000"/>
              </a:lnSpc>
              <a:spcBef>
                <a:spcPts val="500"/>
              </a:spcBef>
              <a:spcAft>
                <a:spcPts val="0"/>
              </a:spcAft>
              <a:buClr>
                <a:schemeClr val="dk1"/>
              </a:buClr>
              <a:buSzPts val="1050"/>
              <a:buChar char="•"/>
              <a:defRPr sz="1050"/>
            </a:lvl3pPr>
            <a:lvl4pPr marL="1828800" lvl="3" indent="-292100" algn="l">
              <a:lnSpc>
                <a:spcPct val="90000"/>
              </a:lnSpc>
              <a:spcBef>
                <a:spcPts val="500"/>
              </a:spcBef>
              <a:spcAft>
                <a:spcPts val="0"/>
              </a:spcAft>
              <a:buClr>
                <a:schemeClr val="dk1"/>
              </a:buClr>
              <a:buSzPts val="1000"/>
              <a:buChar char="•"/>
              <a:defRPr sz="1000"/>
            </a:lvl4pPr>
            <a:lvl5pPr marL="2286000" lvl="4" indent="-292100" algn="l">
              <a:lnSpc>
                <a:spcPct val="90000"/>
              </a:lnSpc>
              <a:spcBef>
                <a:spcPts val="50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23"/>
          <p:cNvSpPr>
            <a:spLocks noGrp="1"/>
          </p:cNvSpPr>
          <p:nvPr>
            <p:ph type="pic" idx="7"/>
          </p:nvPr>
        </p:nvSpPr>
        <p:spPr>
          <a:xfrm>
            <a:off x="8092036" y="3625231"/>
            <a:ext cx="3651642" cy="2250831"/>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28" name="Google Shape;228;p23"/>
          <p:cNvSpPr txBox="1">
            <a:spLocks noGrp="1"/>
          </p:cNvSpPr>
          <p:nvPr>
            <p:ph type="body" idx="8"/>
          </p:nvPr>
        </p:nvSpPr>
        <p:spPr>
          <a:xfrm>
            <a:off x="7982160" y="5905158"/>
            <a:ext cx="3761518" cy="26000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2"/>
              </a:buClr>
              <a:buSzPts val="1200"/>
              <a:buFont typeface="Tahoma"/>
              <a:buNone/>
              <a:defRPr sz="1200">
                <a:solidFill>
                  <a:schemeClr val="accent2"/>
                </a:solidFill>
              </a:defRPr>
            </a:lvl1pPr>
            <a:lvl2pPr marL="914400" lvl="1" indent="-298450" algn="l">
              <a:lnSpc>
                <a:spcPct val="90000"/>
              </a:lnSpc>
              <a:spcBef>
                <a:spcPts val="500"/>
              </a:spcBef>
              <a:spcAft>
                <a:spcPts val="0"/>
              </a:spcAft>
              <a:buClr>
                <a:schemeClr val="dk1"/>
              </a:buClr>
              <a:buSzPts val="1100"/>
              <a:buChar char="•"/>
              <a:defRPr sz="1100"/>
            </a:lvl2pPr>
            <a:lvl3pPr marL="1371600" lvl="2" indent="-295275" algn="l">
              <a:lnSpc>
                <a:spcPct val="90000"/>
              </a:lnSpc>
              <a:spcBef>
                <a:spcPts val="500"/>
              </a:spcBef>
              <a:spcAft>
                <a:spcPts val="0"/>
              </a:spcAft>
              <a:buClr>
                <a:schemeClr val="dk1"/>
              </a:buClr>
              <a:buSzPts val="1050"/>
              <a:buChar char="•"/>
              <a:defRPr sz="1050"/>
            </a:lvl3pPr>
            <a:lvl4pPr marL="1828800" lvl="3" indent="-292100" algn="l">
              <a:lnSpc>
                <a:spcPct val="90000"/>
              </a:lnSpc>
              <a:spcBef>
                <a:spcPts val="500"/>
              </a:spcBef>
              <a:spcAft>
                <a:spcPts val="0"/>
              </a:spcAft>
              <a:buClr>
                <a:schemeClr val="dk1"/>
              </a:buClr>
              <a:buSzPts val="1000"/>
              <a:buChar char="•"/>
              <a:defRPr sz="1000"/>
            </a:lvl4pPr>
            <a:lvl5pPr marL="2286000" lvl="4" indent="-292100" algn="l">
              <a:lnSpc>
                <a:spcPct val="90000"/>
              </a:lnSpc>
              <a:spcBef>
                <a:spcPts val="50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23"/>
          <p:cNvSpPr/>
          <p:nvPr/>
        </p:nvSpPr>
        <p:spPr>
          <a:xfrm>
            <a:off x="0" y="6805275"/>
            <a:ext cx="12204000" cy="5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sp>
        <p:nvSpPr>
          <p:cNvPr id="230" name="Google Shape;230;p23"/>
          <p:cNvSpPr txBox="1">
            <a:spLocks noGrp="1"/>
          </p:cNvSpPr>
          <p:nvPr>
            <p:ph type="body" idx="9"/>
          </p:nvPr>
        </p:nvSpPr>
        <p:spPr>
          <a:xfrm>
            <a:off x="395063" y="1683725"/>
            <a:ext cx="3594418" cy="45154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23F4F"/>
              </a:buClr>
              <a:buSzPts val="1500"/>
              <a:buFont typeface="Tahoma"/>
              <a:buNone/>
              <a:defRPr sz="1500">
                <a:solidFill>
                  <a:srgbClr val="323F4F"/>
                </a:solidFill>
                <a:latin typeface="Tahoma"/>
                <a:ea typeface="Tahoma"/>
                <a:cs typeface="Tahoma"/>
                <a:sym typeface="Tahoma"/>
              </a:defRPr>
            </a:lvl1pPr>
            <a:lvl2pPr marL="914400" lvl="1"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2pPr>
            <a:lvl3pPr marL="1371600" lvl="2"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3pPr>
            <a:lvl4pPr marL="1828800" lvl="3"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4pPr>
            <a:lvl5pPr marL="2286000" lvl="4" indent="-228600" algn="l">
              <a:lnSpc>
                <a:spcPct val="90000"/>
              </a:lnSpc>
              <a:spcBef>
                <a:spcPts val="500"/>
              </a:spcBef>
              <a:spcAft>
                <a:spcPts val="0"/>
              </a:spcAft>
              <a:buClr>
                <a:schemeClr val="accent2"/>
              </a:buClr>
              <a:buSzPts val="1900"/>
              <a:buFont typeface="Tahoma"/>
              <a:buNone/>
              <a:defRPr sz="1900">
                <a:solidFill>
                  <a:schemeClr val="accent2"/>
                </a:solidFill>
                <a:latin typeface="Tahoma"/>
                <a:ea typeface="Tahoma"/>
                <a:cs typeface="Tahoma"/>
                <a:sym typeface="Tahom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Georgia"/>
              <a:buNone/>
              <a:defRPr sz="44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ahoma"/>
                <a:ea typeface="Tahoma"/>
                <a:cs typeface="Tahoma"/>
                <a:sym typeface="Tahom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4" name="Google Shape;14;p14"/>
          <p:cNvSpPr txBox="1">
            <a:spLocks noGrp="1"/>
          </p:cNvSpPr>
          <p:nvPr>
            <p:ph type="sldNum" idx="12"/>
          </p:nvPr>
        </p:nvSpPr>
        <p:spPr>
          <a:xfrm>
            <a:off x="9367344" y="6986971"/>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ahoma"/>
                <a:ea typeface="Tahoma"/>
                <a:cs typeface="Tahoma"/>
                <a:sym typeface="Tahoma"/>
              </a:defRPr>
            </a:lvl1pPr>
            <a:lvl2pPr marL="0" marR="0" lvl="1" indent="0" algn="r" rtl="0">
              <a:spcBef>
                <a:spcPts val="0"/>
              </a:spcBef>
              <a:buNone/>
              <a:defRPr sz="1200" b="0" i="0" u="none" strike="noStrike" cap="none">
                <a:solidFill>
                  <a:srgbClr val="888888"/>
                </a:solidFill>
                <a:latin typeface="Tahoma"/>
                <a:ea typeface="Tahoma"/>
                <a:cs typeface="Tahoma"/>
                <a:sym typeface="Tahoma"/>
              </a:defRPr>
            </a:lvl2pPr>
            <a:lvl3pPr marL="0" marR="0" lvl="2" indent="0" algn="r" rtl="0">
              <a:spcBef>
                <a:spcPts val="0"/>
              </a:spcBef>
              <a:buNone/>
              <a:defRPr sz="1200" b="0" i="0" u="none" strike="noStrike" cap="none">
                <a:solidFill>
                  <a:srgbClr val="888888"/>
                </a:solidFill>
                <a:latin typeface="Tahoma"/>
                <a:ea typeface="Tahoma"/>
                <a:cs typeface="Tahoma"/>
                <a:sym typeface="Tahoma"/>
              </a:defRPr>
            </a:lvl3pPr>
            <a:lvl4pPr marL="0" marR="0" lvl="3" indent="0" algn="r" rtl="0">
              <a:spcBef>
                <a:spcPts val="0"/>
              </a:spcBef>
              <a:buNone/>
              <a:defRPr sz="1200" b="0" i="0" u="none" strike="noStrike" cap="none">
                <a:solidFill>
                  <a:srgbClr val="888888"/>
                </a:solidFill>
                <a:latin typeface="Tahoma"/>
                <a:ea typeface="Tahoma"/>
                <a:cs typeface="Tahoma"/>
                <a:sym typeface="Tahoma"/>
              </a:defRPr>
            </a:lvl4pPr>
            <a:lvl5pPr marL="0" marR="0" lvl="4" indent="0" algn="r" rtl="0">
              <a:spcBef>
                <a:spcPts val="0"/>
              </a:spcBef>
              <a:buNone/>
              <a:defRPr sz="1200" b="0" i="0" u="none" strike="noStrike" cap="none">
                <a:solidFill>
                  <a:srgbClr val="888888"/>
                </a:solidFill>
                <a:latin typeface="Tahoma"/>
                <a:ea typeface="Tahoma"/>
                <a:cs typeface="Tahoma"/>
                <a:sym typeface="Tahoma"/>
              </a:defRPr>
            </a:lvl5pPr>
            <a:lvl6pPr marL="0" marR="0" lvl="5" indent="0" algn="r" rtl="0">
              <a:spcBef>
                <a:spcPts val="0"/>
              </a:spcBef>
              <a:buNone/>
              <a:defRPr sz="1200" b="0" i="0" u="none" strike="noStrike" cap="none">
                <a:solidFill>
                  <a:srgbClr val="888888"/>
                </a:solidFill>
                <a:latin typeface="Tahoma"/>
                <a:ea typeface="Tahoma"/>
                <a:cs typeface="Tahoma"/>
                <a:sym typeface="Tahoma"/>
              </a:defRPr>
            </a:lvl6pPr>
            <a:lvl7pPr marL="0" marR="0" lvl="6" indent="0" algn="r" rtl="0">
              <a:spcBef>
                <a:spcPts val="0"/>
              </a:spcBef>
              <a:buNone/>
              <a:defRPr sz="1200" b="0" i="0" u="none" strike="noStrike" cap="none">
                <a:solidFill>
                  <a:srgbClr val="888888"/>
                </a:solidFill>
                <a:latin typeface="Tahoma"/>
                <a:ea typeface="Tahoma"/>
                <a:cs typeface="Tahoma"/>
                <a:sym typeface="Tahoma"/>
              </a:defRPr>
            </a:lvl7pPr>
            <a:lvl8pPr marL="0" marR="0" lvl="7" indent="0" algn="r" rtl="0">
              <a:spcBef>
                <a:spcPts val="0"/>
              </a:spcBef>
              <a:buNone/>
              <a:defRPr sz="1200" b="0" i="0" u="none" strike="noStrike" cap="none">
                <a:solidFill>
                  <a:srgbClr val="888888"/>
                </a:solidFill>
                <a:latin typeface="Tahoma"/>
                <a:ea typeface="Tahoma"/>
                <a:cs typeface="Tahoma"/>
                <a:sym typeface="Tahoma"/>
              </a:defRPr>
            </a:lvl8pPr>
            <a:lvl9pPr marL="0" marR="0" lvl="8" indent="0" algn="r" rtl="0">
              <a:spcBef>
                <a:spcPts val="0"/>
              </a:spcBef>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04">
          <p15:clr>
            <a:srgbClr val="F26B43"/>
          </p15:clr>
        </p15:guide>
        <p15:guide id="2" pos="7423">
          <p15:clr>
            <a:srgbClr val="F26B43"/>
          </p15:clr>
        </p15:guide>
        <p15:guide id="3" orient="horz" pos="321">
          <p15:clr>
            <a:srgbClr val="F26B43"/>
          </p15:clr>
        </p15:guide>
        <p15:guide id="4" orient="horz" pos="40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
          <p:cNvSpPr txBox="1">
            <a:spLocks noGrp="1"/>
          </p:cNvSpPr>
          <p:nvPr>
            <p:ph type="ctrTitle"/>
          </p:nvPr>
        </p:nvSpPr>
        <p:spPr>
          <a:xfrm>
            <a:off x="592345" y="2364566"/>
            <a:ext cx="10075655"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5400"/>
              <a:buFont typeface="Georgia"/>
              <a:buNone/>
            </a:pPr>
            <a:r>
              <a:rPr lang="en-US"/>
              <a:t>Data management en Big Data</a:t>
            </a:r>
            <a:endParaRPr/>
          </a:p>
        </p:txBody>
      </p:sp>
      <p:sp>
        <p:nvSpPr>
          <p:cNvPr id="493" name="Google Shape;493;p1"/>
          <p:cNvSpPr txBox="1">
            <a:spLocks noGrp="1"/>
          </p:cNvSpPr>
          <p:nvPr>
            <p:ph type="subTitle" idx="1"/>
          </p:nvPr>
        </p:nvSpPr>
        <p:spPr>
          <a:xfrm>
            <a:off x="578069" y="3992309"/>
            <a:ext cx="10089930" cy="36948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US"/>
              <a:t>Data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13"/>
          <p:cNvSpPr txBox="1">
            <a:spLocks noGrp="1"/>
          </p:cNvSpPr>
          <p:nvPr>
            <p:ph type="ctrTitle"/>
          </p:nvPr>
        </p:nvSpPr>
        <p:spPr>
          <a:xfrm>
            <a:off x="592345" y="2995187"/>
            <a:ext cx="10075655"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5400"/>
              <a:buFont typeface="Georgia"/>
              <a:buNone/>
            </a:pPr>
            <a:r>
              <a:rPr lang="en-US"/>
              <a:t>Gracias por tu interés.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
          <p:cNvSpPr txBox="1">
            <a:spLocks noGrp="1"/>
          </p:cNvSpPr>
          <p:nvPr>
            <p:ph type="title"/>
          </p:nvPr>
        </p:nvSpPr>
        <p:spPr>
          <a:xfrm>
            <a:off x="1144387" y="3115278"/>
            <a:ext cx="9947471" cy="4518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200"/>
              <a:buFont typeface="Georgia"/>
              <a:buNone/>
            </a:pPr>
            <a:r>
              <a:rPr lang="en-US"/>
              <a:t>01. Práctica Final</a:t>
            </a:r>
            <a:br>
              <a:rPr lang="en-US"/>
            </a:br>
            <a:endParaRPr/>
          </a:p>
        </p:txBody>
      </p:sp>
      <p:sp>
        <p:nvSpPr>
          <p:cNvPr id="499" name="Google Shape;499;p2"/>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500" name="Google Shape;500;p2"/>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Para modificar título del PPT, cambiar pie de página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be87243b70_0_0"/>
          <p:cNvSpPr txBox="1">
            <a:spLocks noGrp="1"/>
          </p:cNvSpPr>
          <p:nvPr>
            <p:ph type="title"/>
          </p:nvPr>
        </p:nvSpPr>
        <p:spPr>
          <a:xfrm>
            <a:off x="351675" y="1274079"/>
            <a:ext cx="11432400" cy="451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400"/>
              <a:buFont typeface="Georgia"/>
              <a:buNone/>
            </a:pPr>
            <a:r>
              <a:rPr lang="en-US"/>
              <a:t>1- Práctica final</a:t>
            </a:r>
            <a:endParaRPr/>
          </a:p>
        </p:txBody>
      </p:sp>
      <p:sp>
        <p:nvSpPr>
          <p:cNvPr id="506" name="Google Shape;506;gbe87243b70_0_0"/>
          <p:cNvSpPr txBox="1">
            <a:spLocks noGrp="1"/>
          </p:cNvSpPr>
          <p:nvPr>
            <p:ph type="body" idx="1"/>
          </p:nvPr>
        </p:nvSpPr>
        <p:spPr>
          <a:xfrm>
            <a:off x="352284" y="1725872"/>
            <a:ext cx="11431200" cy="4344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80000"/>
              </a:lnSpc>
              <a:spcBef>
                <a:spcPts val="0"/>
              </a:spcBef>
              <a:spcAft>
                <a:spcPts val="0"/>
              </a:spcAft>
              <a:buClr>
                <a:schemeClr val="accent2"/>
              </a:buClr>
              <a:buSzPts val="2400"/>
              <a:buFont typeface="Georgia"/>
              <a:buNone/>
            </a:pPr>
            <a:r>
              <a:rPr lang="en-US"/>
              <a:t>Constará de 2 ETLS, 2 paquetes o 2 proyectos muy sencillos en visual studio.</a:t>
            </a:r>
            <a:endParaRPr/>
          </a:p>
          <a:p>
            <a:pPr marL="0" lvl="0" indent="0" algn="l" rtl="0">
              <a:lnSpc>
                <a:spcPct val="80000"/>
              </a:lnSpc>
              <a:spcBef>
                <a:spcPts val="0"/>
              </a:spcBef>
              <a:spcAft>
                <a:spcPts val="0"/>
              </a:spcAft>
              <a:buClr>
                <a:schemeClr val="accent2"/>
              </a:buClr>
              <a:buSzPts val="2400"/>
              <a:buFont typeface="Georgia"/>
              <a:buNone/>
            </a:pPr>
            <a:endParaRPr/>
          </a:p>
          <a:p>
            <a:pPr marL="0" lvl="0" indent="0" algn="l" rtl="0">
              <a:lnSpc>
                <a:spcPct val="80000"/>
              </a:lnSpc>
              <a:spcBef>
                <a:spcPts val="0"/>
              </a:spcBef>
              <a:spcAft>
                <a:spcPts val="0"/>
              </a:spcAft>
              <a:buClr>
                <a:schemeClr val="accent2"/>
              </a:buClr>
              <a:buSzPts val="2400"/>
              <a:buFont typeface="Georgia"/>
              <a:buNone/>
            </a:pPr>
            <a:r>
              <a:rPr lang="en-US"/>
              <a:t>El primero deberemos de cargar los datos dentro de nuestra base de datos, dentro de una tabla general.</a:t>
            </a:r>
            <a:endParaRPr/>
          </a:p>
          <a:p>
            <a:pPr marL="0" lvl="0" indent="0" algn="l" rtl="0">
              <a:lnSpc>
                <a:spcPct val="80000"/>
              </a:lnSpc>
              <a:spcBef>
                <a:spcPts val="0"/>
              </a:spcBef>
              <a:spcAft>
                <a:spcPts val="0"/>
              </a:spcAft>
              <a:buClr>
                <a:schemeClr val="accent2"/>
              </a:buClr>
              <a:buSzPts val="2400"/>
              <a:buFont typeface="Georgia"/>
              <a:buNone/>
            </a:pPr>
            <a:r>
              <a:rPr lang="en-US"/>
              <a:t>La tabla se deberá llamar datos.</a:t>
            </a:r>
            <a:endParaRPr/>
          </a:p>
          <a:p>
            <a:pPr marL="0" lvl="0" indent="0" algn="l" rtl="0">
              <a:lnSpc>
                <a:spcPct val="80000"/>
              </a:lnSpc>
              <a:spcBef>
                <a:spcPts val="0"/>
              </a:spcBef>
              <a:spcAft>
                <a:spcPts val="0"/>
              </a:spcAft>
              <a:buClr>
                <a:schemeClr val="accent2"/>
              </a:buClr>
              <a:buSzPts val="2400"/>
              <a:buFont typeface="Georgia"/>
              <a:buNone/>
            </a:pPr>
            <a:endParaRPr/>
          </a:p>
          <a:p>
            <a:pPr marL="0" lvl="0" indent="0" algn="l" rtl="0">
              <a:lnSpc>
                <a:spcPct val="80000"/>
              </a:lnSpc>
              <a:spcBef>
                <a:spcPts val="0"/>
              </a:spcBef>
              <a:spcAft>
                <a:spcPts val="0"/>
              </a:spcAft>
              <a:buClr>
                <a:schemeClr val="accent2"/>
              </a:buClr>
              <a:buSzPts val="2400"/>
              <a:buFont typeface="Georgia"/>
              <a:buNone/>
            </a:pPr>
            <a:r>
              <a:rPr lang="en-US"/>
              <a:t>Seguidamente debemos de separar por continentes mediante un conditional split y cargar 5 tablas. Que se deberán de llamar, datos_nombre del continente.</a:t>
            </a:r>
            <a:endParaRPr/>
          </a:p>
          <a:p>
            <a:pPr marL="0" lvl="0" indent="0" algn="l" rtl="0">
              <a:lnSpc>
                <a:spcPct val="80000"/>
              </a:lnSpc>
              <a:spcBef>
                <a:spcPts val="0"/>
              </a:spcBef>
              <a:spcAft>
                <a:spcPts val="0"/>
              </a:spcAft>
              <a:buClr>
                <a:schemeClr val="accent2"/>
              </a:buClr>
              <a:buSzPts val="2400"/>
              <a:buFont typeface="Georgia"/>
              <a:buNone/>
            </a:pPr>
            <a:endParaRPr/>
          </a:p>
          <a:p>
            <a:pPr marL="0" lvl="0" indent="0" algn="l" rtl="0">
              <a:lnSpc>
                <a:spcPct val="80000"/>
              </a:lnSpc>
              <a:spcBef>
                <a:spcPts val="0"/>
              </a:spcBef>
              <a:spcAft>
                <a:spcPts val="0"/>
              </a:spcAft>
              <a:buClr>
                <a:schemeClr val="accent2"/>
              </a:buClr>
              <a:buSzPts val="2400"/>
              <a:buFont typeface="Georgia"/>
              <a:buNone/>
            </a:pPr>
            <a:r>
              <a:rPr lang="en-US"/>
              <a:t>Seguidamente deberemos de montarnos la estructura de plantilla que hemos practicado en clase.</a:t>
            </a:r>
            <a:endParaRPr/>
          </a:p>
          <a:p>
            <a:pPr marL="0" lvl="0" indent="0" algn="l" rtl="0">
              <a:lnSpc>
                <a:spcPct val="80000"/>
              </a:lnSpc>
              <a:spcBef>
                <a:spcPts val="0"/>
              </a:spcBef>
              <a:spcAft>
                <a:spcPts val="0"/>
              </a:spcAft>
              <a:buClr>
                <a:schemeClr val="accent2"/>
              </a:buClr>
              <a:buSzPts val="2400"/>
              <a:buFont typeface="Georgia"/>
              <a:buNone/>
            </a:pPr>
            <a:endParaRPr/>
          </a:p>
          <a:p>
            <a:pPr marL="0" lvl="0" indent="0" algn="l" rtl="0">
              <a:lnSpc>
                <a:spcPct val="80000"/>
              </a:lnSpc>
              <a:spcBef>
                <a:spcPts val="0"/>
              </a:spcBef>
              <a:spcAft>
                <a:spcPts val="0"/>
              </a:spcAft>
              <a:buClr>
                <a:schemeClr val="accent2"/>
              </a:buClr>
              <a:buSzPts val="2400"/>
              <a:buFont typeface="Georgia"/>
              <a:buNone/>
            </a:pPr>
            <a:r>
              <a:rPr lang="en-US"/>
              <a:t>Y realizaremos la exportación a un excel con 5 hojas diferentes, 1 por nombre del continente.</a:t>
            </a:r>
            <a:endParaRPr/>
          </a:p>
          <a:p>
            <a:pPr marL="0" lvl="0" indent="0" algn="l" rtl="0">
              <a:lnSpc>
                <a:spcPct val="80000"/>
              </a:lnSpc>
              <a:spcBef>
                <a:spcPts val="0"/>
              </a:spcBef>
              <a:spcAft>
                <a:spcPts val="0"/>
              </a:spcAft>
              <a:buClr>
                <a:schemeClr val="accent2"/>
              </a:buClr>
              <a:buSzPts val="2400"/>
              <a:buFont typeface="Georgia"/>
              <a:buNone/>
            </a:pPr>
            <a:endParaRPr/>
          </a:p>
          <a:p>
            <a:pPr marL="0" lvl="0" indent="0" algn="l" rtl="0">
              <a:lnSpc>
                <a:spcPct val="80000"/>
              </a:lnSpc>
              <a:spcBef>
                <a:spcPts val="0"/>
              </a:spcBef>
              <a:spcAft>
                <a:spcPts val="0"/>
              </a:spcAft>
              <a:buClr>
                <a:schemeClr val="accent2"/>
              </a:buClr>
              <a:buSzPts val="2400"/>
              <a:buFont typeface="Georgia"/>
              <a:buNone/>
            </a:pPr>
            <a:r>
              <a:rPr lang="en-US"/>
              <a:t>Recordar que la ETL la deberíamos de poder lanzar todas las veces que queramos.</a:t>
            </a:r>
            <a:endParaRPr/>
          </a:p>
        </p:txBody>
      </p:sp>
      <p:sp>
        <p:nvSpPr>
          <p:cNvPr id="507" name="Google Shape;507;gbe87243b70_0_0"/>
          <p:cNvSpPr txBox="1">
            <a:spLocks noGrp="1"/>
          </p:cNvSpPr>
          <p:nvPr>
            <p:ph type="ftr" idx="11"/>
          </p:nvPr>
        </p:nvSpPr>
        <p:spPr>
          <a:xfrm>
            <a:off x="2260832" y="210646"/>
            <a:ext cx="961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Para modificar título del PPT, cambiar pie de página</a:t>
            </a:r>
            <a:endParaRPr/>
          </a:p>
        </p:txBody>
      </p:sp>
      <p:sp>
        <p:nvSpPr>
          <p:cNvPr id="508" name="Google Shape;508;gbe87243b70_0_0"/>
          <p:cNvSpPr txBox="1">
            <a:spLocks noGrp="1"/>
          </p:cNvSpPr>
          <p:nvPr>
            <p:ph type="sldNum" idx="12"/>
          </p:nvPr>
        </p:nvSpPr>
        <p:spPr>
          <a:xfrm>
            <a:off x="9118226" y="6328448"/>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
          <p:cNvSpPr txBox="1">
            <a:spLocks noGrp="1"/>
          </p:cNvSpPr>
          <p:nvPr>
            <p:ph type="title"/>
          </p:nvPr>
        </p:nvSpPr>
        <p:spPr>
          <a:xfrm>
            <a:off x="351675" y="1274079"/>
            <a:ext cx="11432338" cy="4518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400"/>
              <a:buFont typeface="Georgia"/>
              <a:buNone/>
            </a:pPr>
            <a:r>
              <a:rPr lang="en-US"/>
              <a:t>1- Práctica final</a:t>
            </a:r>
            <a:endParaRPr/>
          </a:p>
        </p:txBody>
      </p:sp>
      <p:sp>
        <p:nvSpPr>
          <p:cNvPr id="514" name="Google Shape;514;p5"/>
          <p:cNvSpPr txBox="1">
            <a:spLocks noGrp="1"/>
          </p:cNvSpPr>
          <p:nvPr>
            <p:ph type="body" idx="1"/>
          </p:nvPr>
        </p:nvSpPr>
        <p:spPr>
          <a:xfrm>
            <a:off x="352759" y="1812897"/>
            <a:ext cx="11431254" cy="434503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2"/>
              </a:buClr>
              <a:buSzPts val="2400"/>
              <a:buFont typeface="Georgia"/>
              <a:buNone/>
            </a:pPr>
            <a:r>
              <a:rPr lang="en-US" dirty="0"/>
              <a:t>La </a:t>
            </a:r>
            <a:r>
              <a:rPr lang="en-US" dirty="0" err="1"/>
              <a:t>segunda</a:t>
            </a:r>
            <a:r>
              <a:rPr lang="en-US" dirty="0"/>
              <a:t> ETL, se </a:t>
            </a:r>
            <a:r>
              <a:rPr lang="en-US" dirty="0" err="1"/>
              <a:t>basará</a:t>
            </a:r>
            <a:r>
              <a:rPr lang="en-US" dirty="0"/>
              <a:t> </a:t>
            </a:r>
            <a:r>
              <a:rPr lang="en-US" dirty="0" err="1"/>
              <a:t>en</a:t>
            </a:r>
            <a:r>
              <a:rPr lang="en-US" dirty="0"/>
              <a:t> una </a:t>
            </a:r>
            <a:r>
              <a:rPr lang="en-US" dirty="0" err="1"/>
              <a:t>exportación</a:t>
            </a:r>
            <a:r>
              <a:rPr lang="en-US" dirty="0"/>
              <a:t> de </a:t>
            </a:r>
            <a:r>
              <a:rPr lang="en-US" dirty="0" err="1"/>
              <a:t>datos</a:t>
            </a:r>
            <a:r>
              <a:rPr lang="en-US" dirty="0"/>
              <a:t> de </a:t>
            </a:r>
            <a:r>
              <a:rPr lang="en-US" dirty="0" err="1"/>
              <a:t>Mysql</a:t>
            </a:r>
            <a:r>
              <a:rPr lang="en-US" dirty="0"/>
              <a:t> a </a:t>
            </a:r>
            <a:r>
              <a:rPr lang="en-US" dirty="0" err="1"/>
              <a:t>varios</a:t>
            </a:r>
            <a:r>
              <a:rPr lang="en-US" dirty="0"/>
              <a:t> </a:t>
            </a:r>
            <a:r>
              <a:rPr lang="en-US" dirty="0" err="1"/>
              <a:t>ficheros</a:t>
            </a:r>
            <a:r>
              <a:rPr lang="en-US" dirty="0"/>
              <a:t> de </a:t>
            </a:r>
            <a:r>
              <a:rPr lang="en-US" dirty="0" err="1"/>
              <a:t>texto</a:t>
            </a:r>
            <a:r>
              <a:rPr lang="en-US" dirty="0"/>
              <a:t>.</a:t>
            </a:r>
            <a:endParaRPr dirty="0"/>
          </a:p>
          <a:p>
            <a:pPr marL="0" lvl="0" indent="0" algn="l" rtl="0">
              <a:lnSpc>
                <a:spcPct val="80000"/>
              </a:lnSpc>
              <a:spcBef>
                <a:spcPts val="0"/>
              </a:spcBef>
              <a:spcAft>
                <a:spcPts val="0"/>
              </a:spcAft>
              <a:buClr>
                <a:schemeClr val="accent2"/>
              </a:buClr>
              <a:buSzPts val="2400"/>
              <a:buFont typeface="Georgia"/>
              <a:buNone/>
            </a:pPr>
            <a:endParaRPr dirty="0"/>
          </a:p>
          <a:p>
            <a:pPr marL="0" lvl="0" indent="0" algn="l" rtl="0">
              <a:lnSpc>
                <a:spcPct val="80000"/>
              </a:lnSpc>
              <a:spcBef>
                <a:spcPts val="0"/>
              </a:spcBef>
              <a:spcAft>
                <a:spcPts val="0"/>
              </a:spcAft>
              <a:buClr>
                <a:schemeClr val="accent2"/>
              </a:buClr>
              <a:buSzPts val="2400"/>
              <a:buFont typeface="Georgia"/>
              <a:buNone/>
            </a:pPr>
            <a:r>
              <a:rPr lang="en-US" dirty="0" err="1"/>
              <a:t>Deberemos</a:t>
            </a:r>
            <a:r>
              <a:rPr lang="en-US" dirty="0"/>
              <a:t> de </a:t>
            </a:r>
            <a:r>
              <a:rPr lang="en-US" dirty="0" err="1"/>
              <a:t>generar</a:t>
            </a:r>
            <a:r>
              <a:rPr lang="en-US" dirty="0"/>
              <a:t> las </a:t>
            </a:r>
            <a:r>
              <a:rPr lang="en-US" dirty="0" err="1"/>
              <a:t>consultas</a:t>
            </a:r>
            <a:r>
              <a:rPr lang="en-US" dirty="0"/>
              <a:t> </a:t>
            </a:r>
            <a:r>
              <a:rPr lang="en-US" dirty="0" err="1"/>
              <a:t>en</a:t>
            </a:r>
            <a:r>
              <a:rPr lang="en-US" dirty="0"/>
              <a:t> SQL </a:t>
            </a:r>
            <a:r>
              <a:rPr lang="en-US" dirty="0" err="1"/>
              <a:t>en</a:t>
            </a:r>
            <a:r>
              <a:rPr lang="en-US" dirty="0"/>
              <a:t> la BBDD </a:t>
            </a:r>
            <a:r>
              <a:rPr lang="en-US" dirty="0" err="1"/>
              <a:t>Sakila</a:t>
            </a:r>
            <a:r>
              <a:rPr lang="en-US" dirty="0"/>
              <a:t> y las </a:t>
            </a:r>
            <a:r>
              <a:rPr lang="en-US" dirty="0" err="1"/>
              <a:t>deberemos</a:t>
            </a:r>
            <a:r>
              <a:rPr lang="en-US" dirty="0"/>
              <a:t> de:</a:t>
            </a:r>
            <a:endParaRPr dirty="0"/>
          </a:p>
          <a:p>
            <a:pPr marL="0" lvl="0" indent="0" algn="l" rtl="0">
              <a:lnSpc>
                <a:spcPct val="80000"/>
              </a:lnSpc>
              <a:spcBef>
                <a:spcPts val="0"/>
              </a:spcBef>
              <a:spcAft>
                <a:spcPts val="0"/>
              </a:spcAft>
              <a:buClr>
                <a:schemeClr val="accent2"/>
              </a:buClr>
              <a:buSzPts val="2400"/>
              <a:buFont typeface="Georgia"/>
              <a:buNone/>
            </a:pPr>
            <a:endParaRPr dirty="0"/>
          </a:p>
          <a:p>
            <a:pPr marL="457200" lvl="0" indent="-381000" algn="l" rtl="0">
              <a:lnSpc>
                <a:spcPct val="80000"/>
              </a:lnSpc>
              <a:spcBef>
                <a:spcPts val="0"/>
              </a:spcBef>
              <a:spcAft>
                <a:spcPts val="0"/>
              </a:spcAft>
              <a:buSzPts val="2400"/>
              <a:buChar char="-"/>
            </a:pPr>
            <a:r>
              <a:rPr lang="en-US" dirty="0"/>
              <a:t>O </a:t>
            </a:r>
            <a:r>
              <a:rPr lang="en-US" dirty="0" err="1"/>
              <a:t>guardar</a:t>
            </a:r>
            <a:r>
              <a:rPr lang="en-US" dirty="0"/>
              <a:t> </a:t>
            </a:r>
            <a:r>
              <a:rPr lang="en-US" dirty="0" err="1"/>
              <a:t>en</a:t>
            </a:r>
            <a:r>
              <a:rPr lang="en-US" dirty="0"/>
              <a:t> una vista y </a:t>
            </a:r>
            <a:r>
              <a:rPr lang="en-US" dirty="0" err="1"/>
              <a:t>exportar</a:t>
            </a:r>
            <a:r>
              <a:rPr lang="en-US" dirty="0"/>
              <a:t> la vista </a:t>
            </a:r>
            <a:r>
              <a:rPr lang="en-US" dirty="0" err="1"/>
              <a:t>directamente</a:t>
            </a:r>
            <a:r>
              <a:rPr lang="en-US" dirty="0"/>
              <a:t> a los </a:t>
            </a:r>
            <a:r>
              <a:rPr lang="en-US" dirty="0" err="1"/>
              <a:t>ficheros</a:t>
            </a:r>
            <a:r>
              <a:rPr lang="en-US" dirty="0"/>
              <a:t> de </a:t>
            </a:r>
            <a:r>
              <a:rPr lang="en-US" dirty="0" err="1"/>
              <a:t>texto</a:t>
            </a:r>
            <a:r>
              <a:rPr lang="en-US" dirty="0"/>
              <a:t>.</a:t>
            </a:r>
            <a:endParaRPr dirty="0"/>
          </a:p>
          <a:p>
            <a:pPr marL="457200" lvl="0" indent="-381000" algn="l" rtl="0">
              <a:lnSpc>
                <a:spcPct val="80000"/>
              </a:lnSpc>
              <a:spcBef>
                <a:spcPts val="0"/>
              </a:spcBef>
              <a:spcAft>
                <a:spcPts val="0"/>
              </a:spcAft>
              <a:buSzPts val="2400"/>
              <a:buChar char="-"/>
            </a:pPr>
            <a:r>
              <a:rPr lang="en-US" dirty="0"/>
              <a:t>O </a:t>
            </a:r>
            <a:r>
              <a:rPr lang="en-US" dirty="0" err="1"/>
              <a:t>introducir</a:t>
            </a:r>
            <a:r>
              <a:rPr lang="en-US" dirty="0"/>
              <a:t> la consulta de SQL </a:t>
            </a:r>
            <a:r>
              <a:rPr lang="en-US" dirty="0" err="1"/>
              <a:t>directamente</a:t>
            </a:r>
            <a:r>
              <a:rPr lang="en-US" dirty="0"/>
              <a:t> </a:t>
            </a:r>
            <a:r>
              <a:rPr lang="en-US" dirty="0" err="1"/>
              <a:t>en</a:t>
            </a:r>
            <a:r>
              <a:rPr lang="en-US" dirty="0"/>
              <a:t> SSIS.</a:t>
            </a:r>
            <a:endParaRPr dirty="0"/>
          </a:p>
          <a:p>
            <a:pPr marL="0" lvl="0" indent="0" algn="l" rtl="0">
              <a:lnSpc>
                <a:spcPct val="80000"/>
              </a:lnSpc>
              <a:spcBef>
                <a:spcPts val="1000"/>
              </a:spcBef>
              <a:spcAft>
                <a:spcPts val="0"/>
              </a:spcAft>
              <a:buClr>
                <a:schemeClr val="accent2"/>
              </a:buClr>
              <a:buSzPts val="2400"/>
              <a:buFont typeface="Georgia"/>
              <a:buNone/>
            </a:pPr>
            <a:endParaRPr dirty="0"/>
          </a:p>
          <a:p>
            <a:pPr marL="0" lvl="0" indent="0" algn="l" rtl="0">
              <a:lnSpc>
                <a:spcPct val="80000"/>
              </a:lnSpc>
              <a:spcBef>
                <a:spcPts val="1000"/>
              </a:spcBef>
              <a:spcAft>
                <a:spcPts val="0"/>
              </a:spcAft>
              <a:buClr>
                <a:schemeClr val="accent2"/>
              </a:buClr>
              <a:buSzPts val="2400"/>
              <a:buFont typeface="Georgia"/>
              <a:buNone/>
            </a:pPr>
            <a:endParaRPr dirty="0"/>
          </a:p>
        </p:txBody>
      </p:sp>
      <p:sp>
        <p:nvSpPr>
          <p:cNvPr id="515" name="Google Shape;515;p5"/>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Para modificar título del PPT, cambiar pie de página</a:t>
            </a:r>
            <a:endParaRPr/>
          </a:p>
        </p:txBody>
      </p:sp>
      <p:sp>
        <p:nvSpPr>
          <p:cNvPr id="516" name="Google Shape;516;p5"/>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gbe87243b70_0_7"/>
          <p:cNvSpPr txBox="1">
            <a:spLocks noGrp="1"/>
          </p:cNvSpPr>
          <p:nvPr>
            <p:ph type="title"/>
          </p:nvPr>
        </p:nvSpPr>
        <p:spPr>
          <a:xfrm>
            <a:off x="351675" y="1274079"/>
            <a:ext cx="11432400" cy="451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400"/>
              <a:buFont typeface="Georgia"/>
              <a:buNone/>
            </a:pPr>
            <a:r>
              <a:rPr lang="en-US"/>
              <a:t>1- Práctica final</a:t>
            </a:r>
            <a:endParaRPr/>
          </a:p>
        </p:txBody>
      </p:sp>
      <p:sp>
        <p:nvSpPr>
          <p:cNvPr id="522" name="Google Shape;522;gbe87243b70_0_7"/>
          <p:cNvSpPr txBox="1">
            <a:spLocks noGrp="1"/>
          </p:cNvSpPr>
          <p:nvPr>
            <p:ph type="body" idx="1"/>
          </p:nvPr>
        </p:nvSpPr>
        <p:spPr>
          <a:xfrm>
            <a:off x="352759" y="1812897"/>
            <a:ext cx="11431200" cy="43449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1000"/>
              </a:spcBef>
              <a:spcAft>
                <a:spcPts val="0"/>
              </a:spcAft>
              <a:buClr>
                <a:schemeClr val="accent2"/>
              </a:buClr>
              <a:buSzPts val="2400"/>
              <a:buFont typeface="Georgia"/>
              <a:buNone/>
            </a:pPr>
            <a:r>
              <a:rPr lang="en-US"/>
              <a:t>En el primer fichero de texto deberemos de exportar los email de clientes activos que se han gastado más de 20 euros en películas de animación, incluyendo la semana de creación del cliente (create_date).</a:t>
            </a:r>
            <a:endParaRPr/>
          </a:p>
        </p:txBody>
      </p:sp>
      <p:sp>
        <p:nvSpPr>
          <p:cNvPr id="523" name="Google Shape;523;gbe87243b70_0_7"/>
          <p:cNvSpPr txBox="1">
            <a:spLocks noGrp="1"/>
          </p:cNvSpPr>
          <p:nvPr>
            <p:ph type="ftr" idx="11"/>
          </p:nvPr>
        </p:nvSpPr>
        <p:spPr>
          <a:xfrm>
            <a:off x="2260832" y="210646"/>
            <a:ext cx="961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Para modificar título del PPT, cambiar pie de página</a:t>
            </a:r>
            <a:endParaRPr/>
          </a:p>
        </p:txBody>
      </p:sp>
      <p:sp>
        <p:nvSpPr>
          <p:cNvPr id="524" name="Google Shape;524;gbe87243b70_0_7"/>
          <p:cNvSpPr txBox="1">
            <a:spLocks noGrp="1"/>
          </p:cNvSpPr>
          <p:nvPr>
            <p:ph type="sldNum" idx="12"/>
          </p:nvPr>
        </p:nvSpPr>
        <p:spPr>
          <a:xfrm>
            <a:off x="9118226" y="6328448"/>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be87243b70_0_14"/>
          <p:cNvSpPr txBox="1">
            <a:spLocks noGrp="1"/>
          </p:cNvSpPr>
          <p:nvPr>
            <p:ph type="title"/>
          </p:nvPr>
        </p:nvSpPr>
        <p:spPr>
          <a:xfrm>
            <a:off x="351675" y="1274079"/>
            <a:ext cx="11432400" cy="451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400"/>
              <a:buFont typeface="Georgia"/>
              <a:buNone/>
            </a:pPr>
            <a:r>
              <a:rPr lang="en-US"/>
              <a:t>1- Práctica final</a:t>
            </a:r>
            <a:endParaRPr/>
          </a:p>
        </p:txBody>
      </p:sp>
      <p:sp>
        <p:nvSpPr>
          <p:cNvPr id="530" name="Google Shape;530;gbe87243b70_0_14"/>
          <p:cNvSpPr txBox="1">
            <a:spLocks noGrp="1"/>
          </p:cNvSpPr>
          <p:nvPr>
            <p:ph type="body" idx="1"/>
          </p:nvPr>
        </p:nvSpPr>
        <p:spPr>
          <a:xfrm>
            <a:off x="352759" y="1812897"/>
            <a:ext cx="11431200" cy="43449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accent2"/>
              </a:buClr>
              <a:buSzPts val="2400"/>
              <a:buFont typeface="Georgia"/>
              <a:buNone/>
            </a:pPr>
            <a:r>
              <a:rPr lang="en-US"/>
              <a:t>En el segundo fichero de texto deberemos de exportar título de películas que duran igual o más de una hora con su descripción, mostrando solamente los primeros 20 carácteres. Además añadir una categoría que diga si dura más o igual a 2 horas o menos.</a:t>
            </a:r>
            <a:endParaRPr/>
          </a:p>
          <a:p>
            <a:pPr marL="0" lvl="0" indent="0" algn="l" rtl="0">
              <a:lnSpc>
                <a:spcPct val="80000"/>
              </a:lnSpc>
              <a:spcBef>
                <a:spcPts val="1000"/>
              </a:spcBef>
              <a:spcAft>
                <a:spcPts val="0"/>
              </a:spcAft>
              <a:buClr>
                <a:schemeClr val="accent2"/>
              </a:buClr>
              <a:buSzPts val="2400"/>
              <a:buFont typeface="Georgia"/>
              <a:buNone/>
            </a:pPr>
            <a:endParaRPr/>
          </a:p>
          <a:p>
            <a:pPr marL="0" lvl="0" indent="0" algn="l" rtl="0">
              <a:lnSpc>
                <a:spcPct val="80000"/>
              </a:lnSpc>
              <a:spcBef>
                <a:spcPts val="1000"/>
              </a:spcBef>
              <a:spcAft>
                <a:spcPts val="0"/>
              </a:spcAft>
              <a:buClr>
                <a:schemeClr val="accent2"/>
              </a:buClr>
              <a:buSzPts val="2400"/>
              <a:buFont typeface="Georgia"/>
              <a:buNone/>
            </a:pPr>
            <a:endParaRPr/>
          </a:p>
        </p:txBody>
      </p:sp>
      <p:sp>
        <p:nvSpPr>
          <p:cNvPr id="531" name="Google Shape;531;gbe87243b70_0_14"/>
          <p:cNvSpPr txBox="1">
            <a:spLocks noGrp="1"/>
          </p:cNvSpPr>
          <p:nvPr>
            <p:ph type="ftr" idx="11"/>
          </p:nvPr>
        </p:nvSpPr>
        <p:spPr>
          <a:xfrm>
            <a:off x="2260832" y="210646"/>
            <a:ext cx="961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Para modificar título del PPT, cambiar pie de página</a:t>
            </a:r>
            <a:endParaRPr/>
          </a:p>
        </p:txBody>
      </p:sp>
      <p:sp>
        <p:nvSpPr>
          <p:cNvPr id="532" name="Google Shape;532;gbe87243b70_0_14"/>
          <p:cNvSpPr txBox="1">
            <a:spLocks noGrp="1"/>
          </p:cNvSpPr>
          <p:nvPr>
            <p:ph type="sldNum" idx="12"/>
          </p:nvPr>
        </p:nvSpPr>
        <p:spPr>
          <a:xfrm>
            <a:off x="9118226" y="6328448"/>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gbe87243b70_0_50"/>
          <p:cNvSpPr txBox="1">
            <a:spLocks noGrp="1"/>
          </p:cNvSpPr>
          <p:nvPr>
            <p:ph type="title"/>
          </p:nvPr>
        </p:nvSpPr>
        <p:spPr>
          <a:xfrm>
            <a:off x="351675" y="1274079"/>
            <a:ext cx="11432400" cy="451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400"/>
              <a:buFont typeface="Georgia"/>
              <a:buNone/>
            </a:pPr>
            <a:r>
              <a:rPr lang="en-US"/>
              <a:t>1- Práctica final</a:t>
            </a:r>
            <a:endParaRPr/>
          </a:p>
        </p:txBody>
      </p:sp>
      <p:sp>
        <p:nvSpPr>
          <p:cNvPr id="538" name="Google Shape;538;gbe87243b70_0_50"/>
          <p:cNvSpPr txBox="1">
            <a:spLocks noGrp="1"/>
          </p:cNvSpPr>
          <p:nvPr>
            <p:ph type="body" idx="1"/>
          </p:nvPr>
        </p:nvSpPr>
        <p:spPr>
          <a:xfrm>
            <a:off x="352759" y="1812897"/>
            <a:ext cx="11431200" cy="43449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accent2"/>
              </a:buClr>
              <a:buSzPts val="2400"/>
              <a:buFont typeface="Georgia"/>
              <a:buNone/>
            </a:pPr>
            <a:r>
              <a:rPr lang="en-US"/>
              <a:t>En el tercer fichero de texto deberemos de exportar número de películas por cada uno de los actores (first_name,last_name), pero solo mostrando a aquellos que hayan participado en mas de 30</a:t>
            </a:r>
            <a:endParaRPr/>
          </a:p>
          <a:p>
            <a:pPr marL="0" lvl="0" indent="0" algn="l" rtl="0">
              <a:lnSpc>
                <a:spcPct val="80000"/>
              </a:lnSpc>
              <a:spcBef>
                <a:spcPts val="1000"/>
              </a:spcBef>
              <a:spcAft>
                <a:spcPts val="0"/>
              </a:spcAft>
              <a:buClr>
                <a:schemeClr val="accent2"/>
              </a:buClr>
              <a:buSzPts val="2400"/>
              <a:buFont typeface="Georgia"/>
              <a:buNone/>
            </a:pPr>
            <a:endParaRPr/>
          </a:p>
          <a:p>
            <a:pPr marL="0" lvl="0" indent="0" algn="l" rtl="0">
              <a:lnSpc>
                <a:spcPct val="80000"/>
              </a:lnSpc>
              <a:spcBef>
                <a:spcPts val="1000"/>
              </a:spcBef>
              <a:spcAft>
                <a:spcPts val="0"/>
              </a:spcAft>
              <a:buClr>
                <a:schemeClr val="accent2"/>
              </a:buClr>
              <a:buSzPts val="2400"/>
              <a:buFont typeface="Georgia"/>
              <a:buNone/>
            </a:pPr>
            <a:endParaRPr/>
          </a:p>
        </p:txBody>
      </p:sp>
      <p:sp>
        <p:nvSpPr>
          <p:cNvPr id="539" name="Google Shape;539;gbe87243b70_0_50"/>
          <p:cNvSpPr txBox="1">
            <a:spLocks noGrp="1"/>
          </p:cNvSpPr>
          <p:nvPr>
            <p:ph type="ftr" idx="11"/>
          </p:nvPr>
        </p:nvSpPr>
        <p:spPr>
          <a:xfrm>
            <a:off x="2260832" y="210646"/>
            <a:ext cx="961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Para modificar título del PPT, cambiar pie de página</a:t>
            </a:r>
            <a:endParaRPr/>
          </a:p>
        </p:txBody>
      </p:sp>
      <p:sp>
        <p:nvSpPr>
          <p:cNvPr id="540" name="Google Shape;540;gbe87243b70_0_50"/>
          <p:cNvSpPr txBox="1">
            <a:spLocks noGrp="1"/>
          </p:cNvSpPr>
          <p:nvPr>
            <p:ph type="sldNum" idx="12"/>
          </p:nvPr>
        </p:nvSpPr>
        <p:spPr>
          <a:xfrm>
            <a:off x="9118226" y="6328448"/>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be87243b70_0_57"/>
          <p:cNvSpPr txBox="1">
            <a:spLocks noGrp="1"/>
          </p:cNvSpPr>
          <p:nvPr>
            <p:ph type="title"/>
          </p:nvPr>
        </p:nvSpPr>
        <p:spPr>
          <a:xfrm>
            <a:off x="351675" y="1274079"/>
            <a:ext cx="11432400" cy="451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400"/>
              <a:buFont typeface="Georgia"/>
              <a:buNone/>
            </a:pPr>
            <a:r>
              <a:rPr lang="en-US"/>
              <a:t>1- Práctica final</a:t>
            </a:r>
            <a:endParaRPr/>
          </a:p>
        </p:txBody>
      </p:sp>
      <p:sp>
        <p:nvSpPr>
          <p:cNvPr id="546" name="Google Shape;546;gbe87243b70_0_57"/>
          <p:cNvSpPr txBox="1">
            <a:spLocks noGrp="1"/>
          </p:cNvSpPr>
          <p:nvPr>
            <p:ph type="body" idx="1"/>
          </p:nvPr>
        </p:nvSpPr>
        <p:spPr>
          <a:xfrm>
            <a:off x="447034" y="1854710"/>
            <a:ext cx="11431200" cy="43449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accent2"/>
              </a:buClr>
              <a:buSzPts val="2400"/>
              <a:buFont typeface="Georgia"/>
              <a:buNone/>
            </a:pPr>
            <a:r>
              <a:rPr lang="en-US"/>
              <a:t>En el cuarto fichero de texto deberemos de exportar informe con customer_id,first_name,last_name,address,city,country ordenados alfabéticamente por el nombre</a:t>
            </a:r>
            <a:endParaRPr/>
          </a:p>
          <a:p>
            <a:pPr marL="0" lvl="0" indent="0" algn="l" rtl="0">
              <a:lnSpc>
                <a:spcPct val="80000"/>
              </a:lnSpc>
              <a:spcBef>
                <a:spcPts val="1000"/>
              </a:spcBef>
              <a:spcAft>
                <a:spcPts val="0"/>
              </a:spcAft>
              <a:buClr>
                <a:schemeClr val="accent2"/>
              </a:buClr>
              <a:buSzPts val="2400"/>
              <a:buFont typeface="Georgia"/>
              <a:buNone/>
            </a:pPr>
            <a:endParaRPr/>
          </a:p>
          <a:p>
            <a:pPr marL="0" lvl="0" indent="0" algn="l" rtl="0">
              <a:lnSpc>
                <a:spcPct val="80000"/>
              </a:lnSpc>
              <a:spcBef>
                <a:spcPts val="1000"/>
              </a:spcBef>
              <a:spcAft>
                <a:spcPts val="0"/>
              </a:spcAft>
              <a:buClr>
                <a:schemeClr val="accent2"/>
              </a:buClr>
              <a:buSzPts val="2400"/>
              <a:buFont typeface="Georgia"/>
              <a:buNone/>
            </a:pPr>
            <a:endParaRPr/>
          </a:p>
        </p:txBody>
      </p:sp>
      <p:sp>
        <p:nvSpPr>
          <p:cNvPr id="547" name="Google Shape;547;gbe87243b70_0_57"/>
          <p:cNvSpPr txBox="1">
            <a:spLocks noGrp="1"/>
          </p:cNvSpPr>
          <p:nvPr>
            <p:ph type="ftr" idx="11"/>
          </p:nvPr>
        </p:nvSpPr>
        <p:spPr>
          <a:xfrm>
            <a:off x="2260832" y="210646"/>
            <a:ext cx="961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Para modificar título del PPT, cambiar pie de página</a:t>
            </a:r>
            <a:endParaRPr/>
          </a:p>
        </p:txBody>
      </p:sp>
      <p:sp>
        <p:nvSpPr>
          <p:cNvPr id="548" name="Google Shape;548;gbe87243b70_0_57"/>
          <p:cNvSpPr txBox="1">
            <a:spLocks noGrp="1"/>
          </p:cNvSpPr>
          <p:nvPr>
            <p:ph type="sldNum" idx="12"/>
          </p:nvPr>
        </p:nvSpPr>
        <p:spPr>
          <a:xfrm>
            <a:off x="9118226" y="6328448"/>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1"/>
          <p:cNvSpPr txBox="1">
            <a:spLocks noGrp="1"/>
          </p:cNvSpPr>
          <p:nvPr>
            <p:ph type="title"/>
          </p:nvPr>
        </p:nvSpPr>
        <p:spPr>
          <a:xfrm>
            <a:off x="302825" y="1273954"/>
            <a:ext cx="11432400" cy="451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400"/>
              <a:buFont typeface="Georgia"/>
              <a:buNone/>
            </a:pPr>
            <a:r>
              <a:rPr lang="en-US"/>
              <a:t>1- Práctica final</a:t>
            </a:r>
            <a:endParaRPr/>
          </a:p>
        </p:txBody>
      </p:sp>
      <p:sp>
        <p:nvSpPr>
          <p:cNvPr id="554" name="Google Shape;554;p11"/>
          <p:cNvSpPr txBox="1">
            <a:spLocks noGrp="1"/>
          </p:cNvSpPr>
          <p:nvPr>
            <p:ph type="body" idx="1"/>
          </p:nvPr>
        </p:nvSpPr>
        <p:spPr>
          <a:xfrm>
            <a:off x="303409" y="1854672"/>
            <a:ext cx="11431200" cy="43449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2"/>
              </a:buClr>
              <a:buSzPts val="2400"/>
              <a:buFont typeface="Georgia"/>
              <a:buNone/>
            </a:pPr>
            <a:r>
              <a:rPr lang="en-US"/>
              <a:t>Finalmente como extra se podrá generar un nodo, para abrir y generar un correo en outlook o gmail.</a:t>
            </a:r>
            <a:endParaRPr/>
          </a:p>
          <a:p>
            <a:pPr marL="0" lvl="0" indent="0" algn="l" rtl="0">
              <a:lnSpc>
                <a:spcPct val="80000"/>
              </a:lnSpc>
              <a:spcBef>
                <a:spcPts val="1000"/>
              </a:spcBef>
              <a:spcAft>
                <a:spcPts val="0"/>
              </a:spcAft>
              <a:buClr>
                <a:schemeClr val="accent2"/>
              </a:buClr>
              <a:buSzPts val="2400"/>
              <a:buFont typeface="Georgia"/>
              <a:buNone/>
            </a:pPr>
            <a:endParaRPr/>
          </a:p>
          <a:p>
            <a:pPr marL="0" lvl="0" indent="0" algn="l" rtl="0">
              <a:lnSpc>
                <a:spcPct val="80000"/>
              </a:lnSpc>
              <a:spcBef>
                <a:spcPts val="1000"/>
              </a:spcBef>
              <a:spcAft>
                <a:spcPts val="0"/>
              </a:spcAft>
              <a:buClr>
                <a:schemeClr val="accent2"/>
              </a:buClr>
              <a:buSzPts val="2400"/>
              <a:buFont typeface="Georgia"/>
              <a:buNone/>
            </a:pPr>
            <a:endParaRPr/>
          </a:p>
        </p:txBody>
      </p:sp>
      <p:sp>
        <p:nvSpPr>
          <p:cNvPr id="555" name="Google Shape;555;p11"/>
          <p:cNvSpPr txBox="1">
            <a:spLocks noGrp="1"/>
          </p:cNvSpPr>
          <p:nvPr>
            <p:ph type="ftr" idx="11"/>
          </p:nvPr>
        </p:nvSpPr>
        <p:spPr>
          <a:xfrm>
            <a:off x="2260832" y="210646"/>
            <a:ext cx="961735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Para modificar título del PPT, cambiar pie de página</a:t>
            </a:r>
            <a:endParaRPr/>
          </a:p>
        </p:txBody>
      </p:sp>
      <p:sp>
        <p:nvSpPr>
          <p:cNvPr id="556" name="Google Shape;556;p11"/>
          <p:cNvSpPr txBox="1">
            <a:spLocks noGrp="1"/>
          </p:cNvSpPr>
          <p:nvPr>
            <p:ph type="sldNum" idx="12"/>
          </p:nvPr>
        </p:nvSpPr>
        <p:spPr>
          <a:xfrm>
            <a:off x="9118226" y="63284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Tema de Office">
  <a:themeElements>
    <a:clrScheme name="EAE">
      <a:dk1>
        <a:srgbClr val="000000"/>
      </a:dk1>
      <a:lt1>
        <a:srgbClr val="FFFFFF"/>
      </a:lt1>
      <a:dk2>
        <a:srgbClr val="44546A"/>
      </a:dk2>
      <a:lt2>
        <a:srgbClr val="E7E6E6"/>
      </a:lt2>
      <a:accent1>
        <a:srgbClr val="EE2737"/>
      </a:accent1>
      <a:accent2>
        <a:srgbClr val="25282A"/>
      </a:accent2>
      <a:accent3>
        <a:srgbClr val="97999B"/>
      </a:accent3>
      <a:accent4>
        <a:srgbClr val="BBBCBC"/>
      </a:accent4>
      <a:accent5>
        <a:srgbClr val="D9D9D6"/>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Panorámica</PresentationFormat>
  <Paragraphs>50</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Georgia</vt:lpstr>
      <vt:lpstr>Arial</vt:lpstr>
      <vt:lpstr>Calibri</vt:lpstr>
      <vt:lpstr>Tahoma</vt:lpstr>
      <vt:lpstr>Tema de Office</vt:lpstr>
      <vt:lpstr>Data management en Big Data</vt:lpstr>
      <vt:lpstr>01. Práctica Final </vt:lpstr>
      <vt:lpstr>1- Práctica final</vt:lpstr>
      <vt:lpstr>1- Práctica final</vt:lpstr>
      <vt:lpstr>1- Práctica final</vt:lpstr>
      <vt:lpstr>1- Práctica final</vt:lpstr>
      <vt:lpstr>1- Práctica final</vt:lpstr>
      <vt:lpstr>1- Práctica final</vt:lpstr>
      <vt:lpstr>1- Práctica final</vt:lpstr>
      <vt:lpstr>Gracias por tu interés.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en Big Data</dc:title>
  <dc:creator>nacho</dc:creator>
  <cp:lastModifiedBy>Ignacio Martínez Nieto</cp:lastModifiedBy>
  <cp:revision>2</cp:revision>
  <dcterms:created xsi:type="dcterms:W3CDTF">2018-02-06T08:53:35Z</dcterms:created>
  <dcterms:modified xsi:type="dcterms:W3CDTF">2021-02-22T16:10:57Z</dcterms:modified>
</cp:coreProperties>
</file>