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621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22E72-064B-4B1A-3183-BA6193D8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Lariat Rent-A-Car Business Strategies</a:t>
            </a:r>
            <a:br>
              <a:rPr lang="en-US" sz="4200"/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99EF5-963D-B261-8C74-31D2D48A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366" y="4397207"/>
            <a:ext cx="4579288" cy="942889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latin typeface="Arial Black" panose="020B0A04020102020204" pitchFamily="34" charset="0"/>
              </a:rPr>
              <a:t>Capstone 1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Arial Black" panose="020B0A04020102020204" pitchFamily="34" charset="0"/>
              </a:rPr>
              <a:t>Saulo Sanchez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81DD1-4889-DECD-7ED0-7880336CA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3" r="-1" b="-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74BAE0-3315-9A17-FAB5-85134428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003804"/>
            <a:ext cx="9144000" cy="134416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10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217A-565B-07DD-ADF5-5AE45F2D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Business 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0ECD-4A48-D9CC-82E8-08897DFC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cost or increasing revenue by focusing on which cars made the most money, and the cars that did not make any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9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CB8-1552-5100-035B-8073DE15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41DA-B804-1C13-042A-1E030DBB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2018 Financial Analysis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1BA2-94C3-F61F-325A-2F0B3559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48" y="3881120"/>
            <a:ext cx="2448560" cy="1458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D5304-FF31-9BC6-D0C4-8A86D99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12" y="3881120"/>
            <a:ext cx="2072640" cy="1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8D2F-4118-C42F-D619-3EC6E33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options for decreasing cost and increasing revenue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0709-FDA9-B4FB-90B3-41F63482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Getting rid of 3 least profitable cars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Replacing them with the top 3 most profitable cars</a:t>
            </a:r>
          </a:p>
        </p:txBody>
      </p:sp>
    </p:spTree>
    <p:extLst>
      <p:ext uri="{BB962C8B-B14F-4D97-AF65-F5344CB8AC3E}">
        <p14:creationId xmlns:p14="http://schemas.microsoft.com/office/powerpoint/2010/main" val="39590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F3B9A-0862-3E5D-0F78-72E746CD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Strategy 1: Decreasing cost by getting rid of 3 least profitable cars</a:t>
            </a:r>
            <a:br>
              <a:rPr lang="en-US" sz="2600"/>
            </a:br>
            <a:endParaRPr lang="en-US" sz="26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805C5-16A9-F78B-0935-1D4B0A05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3" y="2765863"/>
            <a:ext cx="4954523" cy="268641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63BE20-C4AA-402A-BF0D-9D95F72D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765863"/>
            <a:ext cx="5334000" cy="2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F04CB3-1A29-49CA-9F86-17B9FE6F6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1491E-A88C-59A1-A9BF-3B02C9C1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50" y="1517650"/>
            <a:ext cx="9144000" cy="1831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dirty="0"/>
              <a:t>Strategy 2: increasing revenue by Replacing bottom 3 least profitable cars with the top 3 most profitable cars</a:t>
            </a:r>
            <a:br>
              <a:rPr lang="en-US" sz="2900" dirty="0"/>
            </a:br>
            <a:endParaRPr lang="en-US" sz="2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30124-2C81-3C0F-4DE4-646C06F8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597" y="3348917"/>
            <a:ext cx="1945433" cy="1714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6995C9-BDE9-3837-2B82-988DF69A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3371289"/>
            <a:ext cx="3926840" cy="261132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DE402B-4FEC-9B2B-893B-0953142A5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3849" y="3342440"/>
            <a:ext cx="3779201" cy="17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87F3-2B03-D993-80F8-814EFC35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Profits Baseline vs. Strategies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EE8833-32EC-35F6-3E52-23EBA4AD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080" y="2631440"/>
            <a:ext cx="811784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CC9E-DE7D-CF9E-6A8C-4F19BE9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Recommendations &amp;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CC84-B3AA-75B2-9689-17733208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Replacing the bottom 3 least profitable cars with top 3, will impact profit considerably, as we can see below.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81274-9430-D58A-55FB-96DB1978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55" y="4216755"/>
            <a:ext cx="500525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16135-7F55-CACB-3CCE-041E34C6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118104"/>
            <a:ext cx="9144000" cy="1344168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591557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8A442"/>
      </a:accent1>
      <a:accent2>
        <a:srgbClr val="B17B3B"/>
      </a:accent2>
      <a:accent3>
        <a:srgbClr val="C35B4D"/>
      </a:accent3>
      <a:accent4>
        <a:srgbClr val="B13B5D"/>
      </a:accent4>
      <a:accent5>
        <a:srgbClr val="C34DA1"/>
      </a:accent5>
      <a:accent6>
        <a:srgbClr val="A33BB1"/>
      </a:accent6>
      <a:hlink>
        <a:srgbClr val="C24A8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17217</TotalTime>
  <Words>142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Arial Black</vt:lpstr>
      <vt:lpstr>Avenir Next LT Pro</vt:lpstr>
      <vt:lpstr>PrismaticVTI</vt:lpstr>
      <vt:lpstr>Lariat Rent-A-Car Business Strategies </vt:lpstr>
      <vt:lpstr>Business objectives  </vt:lpstr>
      <vt:lpstr>How did we do?</vt:lpstr>
      <vt:lpstr>Review options for decreasing cost and increasing revenue </vt:lpstr>
      <vt:lpstr>Strategy 1: Decreasing cost by getting rid of 3 least profitable cars </vt:lpstr>
      <vt:lpstr>Strategy 2: increasing revenue by Replacing bottom 3 least profitable cars with the top 3 most profitable cars </vt:lpstr>
      <vt:lpstr>Profits Baseline vs. Strategies</vt:lpstr>
      <vt:lpstr>Recommendations &amp; call to action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 Business Strategies </dc:title>
  <dc:creator>saulo francisco sanchez nina</dc:creator>
  <cp:lastModifiedBy>saulo francisco sanchez nina</cp:lastModifiedBy>
  <cp:revision>2</cp:revision>
  <dcterms:created xsi:type="dcterms:W3CDTF">2022-06-23T14:09:37Z</dcterms:created>
  <dcterms:modified xsi:type="dcterms:W3CDTF">2022-07-05T13:07:08Z</dcterms:modified>
</cp:coreProperties>
</file>