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27636-007E-4D66-AA69-AC30B8DFBC2F}" v="2" dt="2024-06-07T23:25:35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francisco sanchez nina" userId="809fbd3b9ecd1b57" providerId="LiveId" clId="{2CC27636-007E-4D66-AA69-AC30B8DFBC2F}"/>
    <pc:docChg chg="custSel modSld">
      <pc:chgData name="saulo francisco sanchez nina" userId="809fbd3b9ecd1b57" providerId="LiveId" clId="{2CC27636-007E-4D66-AA69-AC30B8DFBC2F}" dt="2024-06-07T23:40:51.686" v="63" actId="20577"/>
      <pc:docMkLst>
        <pc:docMk/>
      </pc:docMkLst>
      <pc:sldChg chg="modSp">
        <pc:chgData name="saulo francisco sanchez nina" userId="809fbd3b9ecd1b57" providerId="LiveId" clId="{2CC27636-007E-4D66-AA69-AC30B8DFBC2F}" dt="2024-06-07T23:25:35.837" v="1" actId="255"/>
        <pc:sldMkLst>
          <pc:docMk/>
          <pc:sldMk cId="684954423" sldId="256"/>
        </pc:sldMkLst>
        <pc:spChg chg="mod">
          <ac:chgData name="saulo francisco sanchez nina" userId="809fbd3b9ecd1b57" providerId="LiveId" clId="{2CC27636-007E-4D66-AA69-AC30B8DFBC2F}" dt="2024-06-07T23:25:35.837" v="1" actId="255"/>
          <ac:spMkLst>
            <pc:docMk/>
            <pc:sldMk cId="684954423" sldId="256"/>
            <ac:spMk id="3" creationId="{55FD8F82-4A09-FA3C-7511-2201C93248C6}"/>
          </ac:spMkLst>
        </pc:spChg>
      </pc:sldChg>
      <pc:sldChg chg="modSp mod">
        <pc:chgData name="saulo francisco sanchez nina" userId="809fbd3b9ecd1b57" providerId="LiveId" clId="{2CC27636-007E-4D66-AA69-AC30B8DFBC2F}" dt="2024-06-07T23:40:51.686" v="63" actId="20577"/>
        <pc:sldMkLst>
          <pc:docMk/>
          <pc:sldMk cId="2028779016" sldId="261"/>
        </pc:sldMkLst>
        <pc:spChg chg="mod">
          <ac:chgData name="saulo francisco sanchez nina" userId="809fbd3b9ecd1b57" providerId="LiveId" clId="{2CC27636-007E-4D66-AA69-AC30B8DFBC2F}" dt="2024-06-07T23:40:51.686" v="63" actId="20577"/>
          <ac:spMkLst>
            <pc:docMk/>
            <pc:sldMk cId="2028779016" sldId="261"/>
            <ac:spMk id="3" creationId="{1C29A4AC-75D9-A9B1-4000-793CC560CF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1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3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2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09021-3FC7-59DA-8C6E-4AD96543E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200" dirty="0" err="1"/>
              <a:t>Cyclistic</a:t>
            </a:r>
            <a:r>
              <a:rPr lang="en-US" sz="8200" dirty="0"/>
              <a:t> Bike-Share</a:t>
            </a:r>
            <a:br>
              <a:rPr lang="en-US" sz="8200" dirty="0"/>
            </a:br>
            <a:r>
              <a:rPr lang="en-US" sz="8200" dirty="0"/>
              <a:t>Business </a:t>
            </a:r>
            <a:br>
              <a:rPr lang="en-US" sz="8200" dirty="0"/>
            </a:br>
            <a:r>
              <a:rPr lang="en-US" sz="8200" dirty="0"/>
              <a:t>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D8F82-4A09-FA3C-7511-2201C9324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sz="3600" b="1" dirty="0"/>
              <a:t>Saulo Sanchez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D4"/>
          </a:solidFill>
          <a:ln w="38100" cap="rnd">
            <a:solidFill>
              <a:srgbClr val="E729D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5FF82-02F5-25C1-A6DE-F5A08A14B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4" r="2417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49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FDEE-92B5-C645-6898-C447E0F9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2C88-5AE0-A403-7F7E-56B88E07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out difference between member riders and casual riders, to convert the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232236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4F17-F5BA-9C94-3F55-664CAFA3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Casual riders are 115k less than member </a:t>
            </a:r>
          </a:p>
        </p:txBody>
      </p:sp>
      <p:pic>
        <p:nvPicPr>
          <p:cNvPr id="5" name="Content Placeholder 4" descr="A graph of a member and casual ride&#10;&#10;Description automatically generated with medium confidence">
            <a:extLst>
              <a:ext uri="{FF2B5EF4-FFF2-40B4-BE49-F238E27FC236}">
                <a16:creationId xmlns:a16="http://schemas.microsoft.com/office/drawing/2014/main" id="{923D3C86-E093-5E92-120E-56AE428C1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67" y="1928813"/>
            <a:ext cx="6082466" cy="4252912"/>
          </a:xfrm>
        </p:spPr>
      </p:pic>
    </p:spTree>
    <p:extLst>
      <p:ext uri="{BB962C8B-B14F-4D97-AF65-F5344CB8AC3E}">
        <p14:creationId xmlns:p14="http://schemas.microsoft.com/office/powerpoint/2010/main" val="349576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EE193-135F-2BE8-7301-B290BFF8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Casual riders trips are longer than members monthly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29D4"/>
          </a:solidFill>
          <a:ln w="38100" cap="rnd">
            <a:solidFill>
              <a:srgbClr val="E729D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106BDD87-00F4-FEBD-E839-4DD58DA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792"/>
            <a:ext cx="5934456" cy="3761844"/>
          </a:xfrm>
          <a:prstGeom prst="rect">
            <a:avLst/>
          </a:prstGeom>
        </p:spPr>
      </p:pic>
      <p:pic>
        <p:nvPicPr>
          <p:cNvPr id="5" name="Content Placeholder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CB841FE-511C-500E-4193-EECC71172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56" y="2585792"/>
            <a:ext cx="5934456" cy="37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2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76BD-DF88-5BCD-C35D-9C30A142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Casual riders trips are longer than members daily</a:t>
            </a:r>
            <a:endParaRPr lang="en-US" dirty="0"/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FDA08133-1D81-427F-2EDA-BAF2C4314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11" y="1928813"/>
            <a:ext cx="9720177" cy="4252912"/>
          </a:xfrm>
        </p:spPr>
      </p:pic>
    </p:spTree>
    <p:extLst>
      <p:ext uri="{BB962C8B-B14F-4D97-AF65-F5344CB8AC3E}">
        <p14:creationId xmlns:p14="http://schemas.microsoft.com/office/powerpoint/2010/main" val="378072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AD59-2FB2-6021-B517-4F322045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A4AC-75D9-A9B1-4000-793CC560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membership price cheaper to casual riders that use a bike for 20 or more minutes.</a:t>
            </a:r>
          </a:p>
          <a:p>
            <a:r>
              <a:rPr lang="en-US" dirty="0"/>
              <a:t>Increase prices on weekends for single 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3884-3B38-CCEC-A911-F56F965C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821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2E2-DB9C-D7DD-F58F-F9E17EFF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6685898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E729D4"/>
      </a:accent1>
      <a:accent2>
        <a:srgbClr val="9917D5"/>
      </a:accent2>
      <a:accent3>
        <a:srgbClr val="5C29E7"/>
      </a:accent3>
      <a:accent4>
        <a:srgbClr val="2742D8"/>
      </a:accent4>
      <a:accent5>
        <a:srgbClr val="2995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Cyclistic Bike-Share Business  strategies</vt:lpstr>
      <vt:lpstr>Objectives</vt:lpstr>
      <vt:lpstr>Casual riders are 115k less than member </vt:lpstr>
      <vt:lpstr>Casual riders trips are longer than members monthly</vt:lpstr>
      <vt:lpstr>Casual riders trips are longer than members daily</vt:lpstr>
      <vt:lpstr>recommendations</vt:lpstr>
      <vt:lpstr>Questions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saulo francisco sanchez nina</dc:creator>
  <cp:lastModifiedBy>saulo francisco sanchez nina</cp:lastModifiedBy>
  <cp:revision>1</cp:revision>
  <dcterms:created xsi:type="dcterms:W3CDTF">2024-06-07T21:43:43Z</dcterms:created>
  <dcterms:modified xsi:type="dcterms:W3CDTF">2024-06-07T23:40:55Z</dcterms:modified>
</cp:coreProperties>
</file>