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>
        <p:scale>
          <a:sx n="66" d="100"/>
          <a:sy n="66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4E62-98EF-E233-9764-EC336B884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2C7E3-C9D7-437C-1224-E897A3675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2695-37D2-0D51-C431-AF87C483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2A89-F370-4EB1-9F33-754E6DE5C97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1C9A3-1022-06FD-8FFA-13C3A07A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1DED-9C3B-9E13-F2FD-2F1AB3E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4FD-6635-496F-A2AF-BF83642B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B0C5-E849-39F3-E65B-36FC93B4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DA9D-EFA6-520C-9C0B-72433EE0B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46F76-206E-4BD6-9DC4-CDF71FC4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2A89-F370-4EB1-9F33-754E6DE5C97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4084E-77A0-D6D6-3268-2C07665F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E681-3082-C8F0-6167-769F5777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4FD-6635-496F-A2AF-BF83642B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F429D-FD0D-42A8-E046-67EEF40FC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75B06-7CFE-4B70-8C4F-17AC48873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7DDF-8A39-4719-D452-1C5315F7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2A89-F370-4EB1-9F33-754E6DE5C97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E745-1679-B2CF-5FA8-E6E756B7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F0E0-05B4-8C0E-FE4A-88C6D377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4FD-6635-496F-A2AF-BF83642B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4D24-FA7C-1568-105B-02E5EA4B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9216-7279-B7F0-6DE7-F5EFA63A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528B-BD5A-0C88-6244-F8C8083E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2A89-F370-4EB1-9F33-754E6DE5C97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6EE6-994F-641A-E430-880D1FF4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8E456-98D5-927F-46A8-87A39F72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4FD-6635-496F-A2AF-BF83642B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8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0F95-F74C-030F-38BA-327A0F7D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92180-26EF-5C53-89AC-213303C3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416DC-793F-3E27-26B5-56D3CF8A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2A89-F370-4EB1-9F33-754E6DE5C97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47E1B-5CE8-DF9F-2B7D-C5A603AE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9C3EB-6AE6-F598-F372-98F4715A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4FD-6635-496F-A2AF-BF83642B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5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442F-D681-0A7A-C3C9-9E4FE2D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5F75-832A-8ABD-D681-214E7969E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884EC-B79C-7332-8DE9-C69B738F7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7DC1F-F2B4-0D9E-0606-61928508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2A89-F370-4EB1-9F33-754E6DE5C97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B5429-075C-B031-DEAC-311A8D4A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22285-6773-421C-8958-5E649C10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4FD-6635-496F-A2AF-BF83642B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FAFE-C81A-A629-6400-82BF43FC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58801-71CD-15B0-7BD4-1009E15EA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D9A25-5311-C255-EF3E-1B56F02E7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BD3A7-361A-8C98-CDBF-C5CDDC22E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2275A-819A-3DE0-DA58-EA8130CFA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B2DB7-AF2A-71C8-57DA-4C487333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2A89-F370-4EB1-9F33-754E6DE5C97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D594F-D61E-B10B-C0FA-44F95342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07D4A-8362-DCC2-917F-B2229375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4FD-6635-496F-A2AF-BF83642B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8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4150-792E-D021-A1E7-6A02F1FB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C8C99-BD71-78C7-2933-33807D27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2A89-F370-4EB1-9F33-754E6DE5C97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8C706-1083-F342-C795-4209626E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9E12D-1202-B945-C844-D714B95A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4FD-6635-496F-A2AF-BF83642B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5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F5F03-E25D-28FF-A778-A4442D78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2A89-F370-4EB1-9F33-754E6DE5C97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6DDFD-D8C8-DB17-BDBA-45B3F9EE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88B9A-CB98-5365-6C9A-F49104A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4FD-6635-496F-A2AF-BF83642B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B111-D8E7-648A-7C36-3042F1F3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262E-74EC-469F-14D7-7A1B93FA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C2A4E-B9CD-DDA4-59A7-7B6519F8F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0BB46-80CB-D210-C561-01D7AB52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2A89-F370-4EB1-9F33-754E6DE5C97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8BE2D-E499-3E88-5091-4FD512DD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E2CBF-0714-C86B-083D-1BE8EDDE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4FD-6635-496F-A2AF-BF83642B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AB20-9C51-BBBE-6566-76578665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9D9DB-7C08-517E-2479-5BD0D337A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6BCF1-358D-7DFC-E6E0-8709FF149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3CBDD-AA94-BD59-EEA1-19603CEA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2A89-F370-4EB1-9F33-754E6DE5C97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CD43E-0B87-3913-6F8C-147086C7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3A441-FC3E-92B8-7E5D-ACD76B7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4FD-6635-496F-A2AF-BF83642B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0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4E35B-0B03-D61C-51E9-551CECA8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96EAD-C8AA-9E99-877B-52C00EBAE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648E0-AAFF-C9D9-7A6E-370353E68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2A89-F370-4EB1-9F33-754E6DE5C97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714D-8D1A-3EAD-1653-A7A9E12C8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3F7AE-21E3-8C0D-0596-0C7E02B20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D4FD-6635-496F-A2AF-BF83642B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0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C4115-403A-7D36-B486-9553F4B91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Capstone III presentation</a:t>
            </a:r>
          </a:p>
        </p:txBody>
      </p:sp>
      <p:sp>
        <p:nvSpPr>
          <p:cNvPr id="41" name="Arc 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60324-0C78-F006-7420-69618D0CF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Project: Analysis of how height and weight impact who gets drafted in the NBA draft</a:t>
            </a:r>
          </a:p>
          <a:p>
            <a:pPr algn="l"/>
            <a:r>
              <a:rPr lang="en-US" dirty="0"/>
              <a:t>Presented by: Saulo Sanchez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8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8D7CF-EE08-AADF-AB76-16CAF884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Dataset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D6AA-83D9-F53E-3B5F-7AC4700B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020" y="591343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data set being used contains over two decades of data of all players that have played in the NBA.</a:t>
            </a:r>
          </a:p>
          <a:p>
            <a:pPr marL="0" indent="0">
              <a:buNone/>
            </a:pPr>
            <a:r>
              <a:rPr lang="en-US" dirty="0"/>
              <a:t>There are 12306 records across 22 fields, but I will only used 4 for the analysis:</a:t>
            </a:r>
          </a:p>
          <a:p>
            <a:r>
              <a:rPr lang="en-US" dirty="0"/>
              <a:t>Player_height</a:t>
            </a:r>
          </a:p>
          <a:p>
            <a:r>
              <a:rPr lang="en-US" dirty="0"/>
              <a:t>Player_weight</a:t>
            </a:r>
          </a:p>
          <a:p>
            <a:r>
              <a:rPr lang="en-US" dirty="0"/>
              <a:t>Draft_number</a:t>
            </a:r>
          </a:p>
          <a:p>
            <a:r>
              <a:rPr lang="en-US" dirty="0"/>
              <a:t>Draft_round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8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0B8A5-F2B4-6458-52BA-47253A53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401C-DA53-1DFB-67A5-BC37DEBCE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Hypothesis #1: Undrafted players are smaller than drafted players.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Hypothesis #2: Top  5 drafted players are heavier than the rest drafted and undrafted players.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1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BC215-BE3F-4881-C6B6-9C56EFE2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research questions</a:t>
            </a: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475F-9704-2E52-3DF6-6B4278345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questions are being analyzed with the data.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a significant difference  in height between players undrafted and drafted players?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a significant difference in weight between the top 5 players drafted and the rest?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7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D4A46-0BCE-6DD6-41E5-00B38A71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will the data test the hypotheses?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213C-927A-0ACD-1D21-C544653A7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Visualization and t-test will show the difference in height between players</a:t>
            </a:r>
          </a:p>
          <a:p>
            <a:r>
              <a:rPr lang="en-US" dirty="0"/>
              <a:t>T- test will show the difference in weight between players</a:t>
            </a:r>
          </a:p>
        </p:txBody>
      </p:sp>
    </p:spTree>
    <p:extLst>
      <p:ext uri="{BB962C8B-B14F-4D97-AF65-F5344CB8AC3E}">
        <p14:creationId xmlns:p14="http://schemas.microsoft.com/office/powerpoint/2010/main" val="231541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0AEB0-76AD-DE78-21B0-F7E80FE1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findings will be useful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FD0A-9746-7E64-98C4-B5E5AA1A5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NBA teams will know what weight and height need to keep in mind, when scouting young players.</a:t>
            </a:r>
          </a:p>
        </p:txBody>
      </p:sp>
    </p:spTree>
    <p:extLst>
      <p:ext uri="{BB962C8B-B14F-4D97-AF65-F5344CB8AC3E}">
        <p14:creationId xmlns:p14="http://schemas.microsoft.com/office/powerpoint/2010/main" val="127948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2343-9A2B-0C62-A670-021EB5D2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– Hypothesis #1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BB85F-52ED-A186-D04F-9D36A4D6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1815465"/>
            <a:ext cx="10515600" cy="4918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Visualizations and t-test were used to show difference in height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b="1" dirty="0"/>
              <a:t>undrafted players                                      drafted players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0" i="0" dirty="0">
                <a:solidFill>
                  <a:srgbClr val="212121"/>
                </a:solidFill>
                <a:effectLst/>
              </a:rPr>
              <a:t>the result of the t-test is a </a:t>
            </a:r>
            <a:r>
              <a:rPr lang="en-US" sz="2000" b="0" i="0" dirty="0" err="1">
                <a:solidFill>
                  <a:srgbClr val="212121"/>
                </a:solidFill>
                <a:effectLst/>
              </a:rPr>
              <a:t>pvalue</a:t>
            </a:r>
            <a:r>
              <a:rPr lang="en-US" sz="2000" b="0" i="0" dirty="0">
                <a:solidFill>
                  <a:srgbClr val="212121"/>
                </a:solidFill>
                <a:effectLst/>
              </a:rPr>
              <a:t>=1.248764127086546e-66</a:t>
            </a:r>
            <a:r>
              <a:rPr lang="en-US" sz="2000" dirty="0"/>
              <a:t>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dirty="0"/>
              <a:t>The T-test is rejected. There is a significant difference in height between undrafted and drafted players.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5969E-866B-4916-395F-480F40A4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2736532"/>
            <a:ext cx="4427855" cy="2668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7EBC0-CAA3-0A59-40AD-A96CC8DF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6532"/>
            <a:ext cx="4693920" cy="26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5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1BA40-743C-FF24-7357-FB1E0347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Analysis- Hypothesis #2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24B0-69E0-48D1-F81F-E84241685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b="1" i="0" dirty="0">
              <a:effectLst/>
            </a:endParaRPr>
          </a:p>
          <a:p>
            <a:pPr marL="0" indent="0">
              <a:buNone/>
            </a:pPr>
            <a:r>
              <a:rPr lang="en-US" sz="2000" dirty="0"/>
              <a:t>Independent sample t-test was used to support the hypothesis</a:t>
            </a:r>
          </a:p>
          <a:p>
            <a:pPr marL="0" indent="0">
              <a:buNone/>
            </a:pPr>
            <a:endParaRPr lang="en-US" sz="2000" i="0" dirty="0">
              <a:effectLst/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top drafted weight avg              rest of the players weight avg</a:t>
            </a:r>
          </a:p>
          <a:p>
            <a:pPr marL="0" indent="0">
              <a:buNone/>
            </a:pPr>
            <a:r>
              <a:rPr lang="en-US" sz="2000" i="0" dirty="0">
                <a:effectLst/>
              </a:rPr>
              <a:t>count 1670.000000                    count 12305.000000</a:t>
            </a:r>
          </a:p>
          <a:p>
            <a:pPr marL="0" indent="0">
              <a:buNone/>
            </a:pPr>
            <a:r>
              <a:rPr lang="en-US" sz="2000" i="0" dirty="0">
                <a:effectLst/>
              </a:rPr>
              <a:t>mean 103.903151                      mean 100.369926   </a:t>
            </a:r>
            <a:r>
              <a:rPr lang="en-US" sz="2000" b="1" i="0" dirty="0">
                <a:effectLst/>
              </a:rPr>
              <a:t>                                                                        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                                   </a:t>
            </a:r>
            <a:endParaRPr lang="en-US" sz="2000" b="1" i="0" dirty="0">
              <a:effectLst/>
            </a:endParaRPr>
          </a:p>
          <a:p>
            <a:pPr marL="0" indent="0">
              <a:buNone/>
            </a:pPr>
            <a:endParaRPr lang="en-US" sz="2000" b="0" i="0" dirty="0">
              <a:effectLst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The result of the analysis </a:t>
            </a:r>
            <a:r>
              <a:rPr lang="en-US" sz="2000" dirty="0"/>
              <a:t>is a </a:t>
            </a:r>
            <a:r>
              <a:rPr lang="en-US" sz="2000" b="0" i="0" dirty="0" err="1">
                <a:effectLst/>
              </a:rPr>
              <a:t>pvalue</a:t>
            </a:r>
            <a:r>
              <a:rPr lang="en-US" sz="2000" b="0" i="0" dirty="0">
                <a:effectLst/>
              </a:rPr>
              <a:t>=2.043954818820574e-27</a:t>
            </a:r>
          </a:p>
          <a:p>
            <a:pPr marL="0" indent="0">
              <a:buNone/>
            </a:pPr>
            <a:r>
              <a:rPr lang="en-US" sz="2000" b="1" i="0" dirty="0">
                <a:effectLst/>
              </a:rPr>
              <a:t>The t-test is rejected. There is a difference between top drafted and the rest. </a:t>
            </a:r>
          </a:p>
        </p:txBody>
      </p:sp>
    </p:spTree>
    <p:extLst>
      <p:ext uri="{BB962C8B-B14F-4D97-AF65-F5344CB8AC3E}">
        <p14:creationId xmlns:p14="http://schemas.microsoft.com/office/powerpoint/2010/main" val="259502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6F79D-7D11-BE8F-72EC-0063CF0C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1731-1644-5CBF-62DA-15BAD150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400" dirty="0"/>
              <a:t>Hypothesis #1  has been rejected. There is significant difference in height between undrafted players and drafted players</a:t>
            </a:r>
          </a:p>
          <a:p>
            <a:endParaRPr lang="en-US" sz="2400" dirty="0"/>
          </a:p>
          <a:p>
            <a:r>
              <a:rPr lang="en-US" sz="2400" dirty="0"/>
              <a:t>Hypothesis #2 has been rejected. Top 5 drafted players are heavier than the rest drafted and undrafted players.</a:t>
            </a:r>
          </a:p>
        </p:txBody>
      </p:sp>
    </p:spTree>
    <p:extLst>
      <p:ext uri="{BB962C8B-B14F-4D97-AF65-F5344CB8AC3E}">
        <p14:creationId xmlns:p14="http://schemas.microsoft.com/office/powerpoint/2010/main" val="53008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353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Capstone III presentation</vt:lpstr>
      <vt:lpstr>The Dataset</vt:lpstr>
      <vt:lpstr>Hypothesis</vt:lpstr>
      <vt:lpstr>The research questions</vt:lpstr>
      <vt:lpstr>How will the data test the hypotheses?</vt:lpstr>
      <vt:lpstr>How findings will be useful</vt:lpstr>
      <vt:lpstr>Analysis – Hypothesis #1</vt:lpstr>
      <vt:lpstr>Analysis- Hypothesis #2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III presentation</dc:title>
  <dc:creator>saulo francisco sanchez nina</dc:creator>
  <cp:lastModifiedBy>saulo francisco sanchez nina</cp:lastModifiedBy>
  <cp:revision>3</cp:revision>
  <dcterms:created xsi:type="dcterms:W3CDTF">2022-09-01T19:24:51Z</dcterms:created>
  <dcterms:modified xsi:type="dcterms:W3CDTF">2022-09-02T15:01:18Z</dcterms:modified>
</cp:coreProperties>
</file>