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02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10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509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15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98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49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8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7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06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69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80" r:id="rId5"/>
    <p:sldLayoutId id="2147483685" r:id="rId6"/>
    <p:sldLayoutId id="2147483681" r:id="rId7"/>
    <p:sldLayoutId id="2147483682" r:id="rId8"/>
    <p:sldLayoutId id="2147483683" r:id="rId9"/>
    <p:sldLayoutId id="2147483684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2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 2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B00C1-FEDD-E108-5C94-77C86EE54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Factors that Drives Home Prices</a:t>
            </a:r>
          </a:p>
        </p:txBody>
      </p:sp>
      <p:sp>
        <p:nvSpPr>
          <p:cNvPr id="38" name="Freeform: Shape 2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2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Figures of houses in different position and sizes">
            <a:extLst>
              <a:ext uri="{FF2B5EF4-FFF2-40B4-BE49-F238E27FC236}">
                <a16:creationId xmlns:a16="http://schemas.microsoft.com/office/drawing/2014/main" id="{574695E2-7909-3CC8-DAE4-B6580528B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47" r="30402" b="-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9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EBB4D-3C72-64BD-5145-BDACEBC79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8FB5A-0FE5-9065-D730-8ACFF1155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Does having central air or more bedrooms impact house prices?</a:t>
            </a:r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142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F5152-DEB2-1CCE-887F-27F2A35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Hypotheses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Figures of houses in different position and sizes">
            <a:extLst>
              <a:ext uri="{FF2B5EF4-FFF2-40B4-BE49-F238E27FC236}">
                <a16:creationId xmlns:a16="http://schemas.microsoft.com/office/drawing/2014/main" id="{40B4F964-805E-FEAA-A928-263BCB858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40" r="38834"/>
          <a:stretch/>
        </p:blipFill>
        <p:spPr>
          <a:xfrm>
            <a:off x="1086176" y="511293"/>
            <a:ext cx="4011393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4F58D-9696-831E-3FF3-02E103A50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0" i="0" dirty="0">
                <a:solidFill>
                  <a:srgbClr val="4141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•Null hypothesis 1 (Ho):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4141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Having central air does increase house prices.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4141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•Alternate hypothesis 1 (Ha):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4141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Having central air does not increase house prices.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4141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4141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•Null hypothesis 2 (Ho):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4141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Houses with more bedrooms cost more.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4141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•Alternate hypothesis 2 (Ha):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4141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Houses have the same price regardless of the number of bedrooms.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6071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2" descr="A midsection of a person holding a miniature house">
            <a:extLst>
              <a:ext uri="{FF2B5EF4-FFF2-40B4-BE49-F238E27FC236}">
                <a16:creationId xmlns:a16="http://schemas.microsoft.com/office/drawing/2014/main" id="{47AB0F94-BC97-5DA4-E2E3-459BB8F53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32" r="26862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3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2D23F-0841-932F-9B0F-2BDDF5CE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4BE3-84B7-819B-38E2-C991C43AF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•Collect data of house prices with and without central air, and when the houses have 2 or 3 bedrooms.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414141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•Conduct statistical analysis to see if there is any statistical difference in house sale prices when they have central air or 3 bedrooms.</a:t>
            </a:r>
          </a:p>
        </p:txBody>
      </p:sp>
    </p:spTree>
    <p:extLst>
      <p:ext uri="{BB962C8B-B14F-4D97-AF65-F5344CB8AC3E}">
        <p14:creationId xmlns:p14="http://schemas.microsoft.com/office/powerpoint/2010/main" val="282777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130F3E-8137-C20A-20BE-C1E88C6E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prices with central air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3DE5DC-8AB7-6C9D-F7EA-43061B6D0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/>
              <a:t>(The null hypothesis is rejected)</a:t>
            </a:r>
          </a:p>
          <a:p>
            <a:endParaRPr lang="en-US" sz="1800" b="1" dirty="0"/>
          </a:p>
          <a:p>
            <a:r>
              <a:rPr lang="en-US" sz="2000" b="1" dirty="0"/>
              <a:t>Conclusion:</a:t>
            </a:r>
          </a:p>
          <a:p>
            <a:r>
              <a:rPr lang="en-US" sz="2000" b="0" i="0" dirty="0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There is a significant difference in the houses 'prices when they have central air against when they don’t. Houses with central air are on average 55% more expensive.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26CF3-20FC-62A8-28D3-BA9627DAD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920" y="342222"/>
            <a:ext cx="6421120" cy="536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3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E676-8B87-98A7-5102-E37D3AB46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prices with 2- and 3-bedrooms houses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E7ECE-7285-FECD-3AFD-F24398C1E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760" y="326262"/>
            <a:ext cx="6847840" cy="611517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E8D8E-787F-7263-B508-F5FA9A5AA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/>
              <a:t>(The null hypothesis is rejected)</a:t>
            </a:r>
          </a:p>
          <a:p>
            <a:endParaRPr lang="en-US" sz="1800" b="1" dirty="0"/>
          </a:p>
          <a:p>
            <a:r>
              <a:rPr lang="en-US" sz="2000" b="1" dirty="0"/>
              <a:t>Conclusion:</a:t>
            </a:r>
          </a:p>
          <a:p>
            <a:r>
              <a:rPr lang="en-US" sz="2000" b="0" i="0" dirty="0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There is a difference, but not a meaningful one. The prices of 3-bedroom houses are on average 13% more expensive than 2-bedroom houses.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95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D23B03-A996-846E-D81E-AB18F0BAE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message and recommendations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8C0B602-4F15-B611-FE45-F581DA289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25625"/>
            <a:ext cx="10515600" cy="385974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0" i="0" dirty="0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The statistical analyses showed that house prices increase when:</a:t>
            </a:r>
          </a:p>
          <a:p>
            <a:pPr algn="l"/>
            <a:r>
              <a:rPr lang="en-US" b="0" i="0" dirty="0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1.Houses have central air</a:t>
            </a:r>
          </a:p>
          <a:p>
            <a:pPr algn="l"/>
            <a:r>
              <a:rPr lang="en-US" b="0" i="0" dirty="0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2.Houses have more bedrooms</a:t>
            </a:r>
          </a:p>
          <a:p>
            <a:pPr algn="l"/>
            <a:r>
              <a:rPr lang="en-US" b="1" i="0" dirty="0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Recommendation:</a:t>
            </a:r>
          </a:p>
          <a:p>
            <a:pPr algn="l"/>
            <a:r>
              <a:rPr lang="en-US" b="0" i="0" dirty="0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When looking into houses to invest in, make sure they have central air and at least 3 bedrooms.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262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99C237-17E4-8DFE-EF3B-DA80514C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393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929154-A860-C859-C398-0D44CED9F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C03B8152-C432-6FF6-067A-9CEDE3140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87704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RightStep">
      <a:dk1>
        <a:srgbClr val="000000"/>
      </a:dk1>
      <a:lt1>
        <a:srgbClr val="FFFFFF"/>
      </a:lt1>
      <a:dk2>
        <a:srgbClr val="412425"/>
      </a:dk2>
      <a:lt2>
        <a:srgbClr val="E2E8E8"/>
      </a:lt2>
      <a:accent1>
        <a:srgbClr val="EE6E6F"/>
      </a:accent1>
      <a:accent2>
        <a:srgbClr val="EA8C4A"/>
      </a:accent2>
      <a:accent3>
        <a:srgbClr val="B8A33E"/>
      </a:accent3>
      <a:accent4>
        <a:srgbClr val="92AF3A"/>
      </a:accent4>
      <a:accent5>
        <a:srgbClr val="64B539"/>
      </a:accent5>
      <a:accent6>
        <a:srgbClr val="2DBB38"/>
      </a:accent6>
      <a:hlink>
        <a:srgbClr val="568D8D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276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Aharoni</vt:lpstr>
      <vt:lpstr>Arial</vt:lpstr>
      <vt:lpstr>Avenir Next LT Pro</vt:lpstr>
      <vt:lpstr>Calibri</vt:lpstr>
      <vt:lpstr>Times New Roman</vt:lpstr>
      <vt:lpstr>ShapesVTI</vt:lpstr>
      <vt:lpstr>The Factors that Drives Home Prices</vt:lpstr>
      <vt:lpstr>Project Goal</vt:lpstr>
      <vt:lpstr>Hypotheses</vt:lpstr>
      <vt:lpstr>Process</vt:lpstr>
      <vt:lpstr>Analysis of prices with central air</vt:lpstr>
      <vt:lpstr>Analysis of prices with 2- and 3-bedrooms houses </vt:lpstr>
      <vt:lpstr>Final message and recommendations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Factors that Drives Home Prices</dc:title>
  <dc:creator>saulo francisco sanchez nina</dc:creator>
  <cp:lastModifiedBy>saulo francisco sanchez nina</cp:lastModifiedBy>
  <cp:revision>4</cp:revision>
  <dcterms:created xsi:type="dcterms:W3CDTF">2022-08-04T14:41:35Z</dcterms:created>
  <dcterms:modified xsi:type="dcterms:W3CDTF">2022-08-05T13:16:12Z</dcterms:modified>
</cp:coreProperties>
</file>