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2F286-10A1-43CF-8018-EA652D9E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FE1EA0-F97D-43EE-8AEE-2CBE18ECA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8476A9-56B1-447B-962A-09856D24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310-E72F-4C79-AA08-309A9B72D3D2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54ED0-0C63-494B-AC74-5C660EAB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F4DDE5-6C8D-400F-B704-E8731163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36D-2504-4650-B2AF-8B413498B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97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F701D-DD99-46A2-A8A0-9A5B7842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9F24B2-E494-4F11-A667-6D79F9B6B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02833-6874-4416-8120-0D3354F6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310-E72F-4C79-AA08-309A9B72D3D2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FD4FE3-CACE-49AD-9D0A-B072FB88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68454-18A9-44BF-B4BC-2189137C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36D-2504-4650-B2AF-8B413498B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31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180BE6-9513-4B83-8677-C5260EDBC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3B5DB4-A7E3-4628-8E43-B5F4478EB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CA7EC2-FCB2-4187-B0D4-DECDFBA4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310-E72F-4C79-AA08-309A9B72D3D2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CEAFE3-86B2-42B8-9D3D-AE19C8D8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0E77B-7A7B-4F15-95C8-56BB6795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36D-2504-4650-B2AF-8B413498B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52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9DF99-C34C-472A-BF54-2F493145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D95BF-E0C6-4730-B577-1FE9673B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83B2C2-5D6C-4D73-A8E0-E78F29F9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310-E72F-4C79-AA08-309A9B72D3D2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80ED59-5213-46D8-BF6A-63098C1D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E3165B-916B-404D-BFAE-223C18D7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36D-2504-4650-B2AF-8B413498B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10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03FAE-E1E3-4F4A-A3AA-12088141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907816-35F6-4C01-9921-16DFFD66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41A81-C961-4209-9E57-DC9125B1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310-E72F-4C79-AA08-309A9B72D3D2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E4C230-266F-4774-B565-378DB52C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3D7D1-7E43-4E6C-9670-7F2A4785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36D-2504-4650-B2AF-8B413498B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4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6C233-0ED8-4FD4-AE2F-17D18B35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E19D0-D3D7-4565-B8E2-D5A4F7FBF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21007F-7771-4C82-84D9-73501B8BD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8F41EE-FEB6-47E1-AE2F-5478D36B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310-E72F-4C79-AA08-309A9B72D3D2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C4AE57-C73F-4E52-A213-9BF197B3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3173C3-E1A0-4D97-A5D7-540398EB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36D-2504-4650-B2AF-8B413498B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58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D1A48-7B35-4C50-9C8A-F9C89F5C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0A075A-0649-4EAB-A042-9ADD030F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AE5AF3-BB10-4F0A-A69B-88C6AC3D4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60BDCE-5A0C-4E82-A406-C32698B8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4BC803-AF79-4D84-901D-40A45BBB1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9F83A0-2CA5-4A8E-B6B9-1DC975F1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310-E72F-4C79-AA08-309A9B72D3D2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87B910-A645-443C-A497-3ED95C6A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95719B-4F8A-4C4E-87DE-C53106BD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36D-2504-4650-B2AF-8B413498B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0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FF9D5-85CE-487D-92F4-E723ED67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10BAEC-1E9C-401F-9291-39044C03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310-E72F-4C79-AA08-309A9B72D3D2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259D6E-18FB-4E57-A336-94314C28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2BF635-3BC3-45BA-ACAB-E445156B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36D-2504-4650-B2AF-8B413498B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4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CF44F4-1419-49ED-9C81-7F217F19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310-E72F-4C79-AA08-309A9B72D3D2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0146F4-A4B2-4537-9349-61B1C88D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90EA39-5DE8-40C2-B42E-80CF72E3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36D-2504-4650-B2AF-8B413498B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27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7F76F-8978-43C4-A5DF-B5A2FEC7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6AD7D-190E-46FE-B3DC-0FBF62C3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BEF111-6CC9-45E9-B4E4-C2C47399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8D84A4-E764-43A8-B579-785CB07C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310-E72F-4C79-AA08-309A9B72D3D2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E5627E-EE7E-4F8D-BD0E-F1A71E8E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B54B7D-0505-4E44-B180-716554BC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36D-2504-4650-B2AF-8B413498B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16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312AA-D8BC-4B48-919C-CE88095D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B08B0B5-92DC-473D-BBE2-ABEA66173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440D37-7D30-409E-95CA-E8F42C813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FF2A1-0E0F-445F-921B-FC88FC7E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5310-E72F-4C79-AA08-309A9B72D3D2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2F7FD2-B850-404F-B63A-B7D3720C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808A98-9E9A-4E9A-B9A7-A536E0AE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536D-2504-4650-B2AF-8B413498B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38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50915C-C890-471F-909D-89AA041D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C7C1A8-D05E-4335-BDE5-78399101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2F54D-24DA-45C9-B850-085E27B4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75310-E72F-4C79-AA08-309A9B72D3D2}" type="datetimeFigureOut">
              <a:rPr lang="fr-FR" smtClean="0"/>
              <a:t>08/10/2021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15C53C-6FE1-410C-81E7-3D9121A24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E49495-1B11-4578-A419-24F01D477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536D-2504-4650-B2AF-8B413498B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28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15F27B3E-A810-4DCD-BB48-3319B89FAF59}"/>
              </a:ext>
            </a:extLst>
          </p:cNvPr>
          <p:cNvGrpSpPr/>
          <p:nvPr/>
        </p:nvGrpSpPr>
        <p:grpSpPr>
          <a:xfrm>
            <a:off x="1231392" y="853440"/>
            <a:ext cx="9741408" cy="5285232"/>
            <a:chOff x="2017776" y="1231392"/>
            <a:chExt cx="6979920" cy="332232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3567AB53-3108-4859-AEAA-D5FB52EDA242}"/>
                </a:ext>
              </a:extLst>
            </p:cNvPr>
            <p:cNvSpPr/>
            <p:nvPr/>
          </p:nvSpPr>
          <p:spPr>
            <a:xfrm>
              <a:off x="2017776" y="2779776"/>
              <a:ext cx="1584960" cy="49987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End point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9C66A41-3315-4564-9CDC-5DE86574A05E}"/>
                </a:ext>
              </a:extLst>
            </p:cNvPr>
            <p:cNvSpPr/>
            <p:nvPr/>
          </p:nvSpPr>
          <p:spPr>
            <a:xfrm>
              <a:off x="4346447" y="2779776"/>
              <a:ext cx="1584960" cy="49987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5E2707CD-0D07-4336-A35C-95A266FE4C73}"/>
                </a:ext>
              </a:extLst>
            </p:cNvPr>
            <p:cNvSpPr/>
            <p:nvPr/>
          </p:nvSpPr>
          <p:spPr>
            <a:xfrm>
              <a:off x="7138416" y="1505712"/>
              <a:ext cx="1859280" cy="49987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Service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C4365D7B-4DA4-4190-9F41-6B1C84BF1E40}"/>
                </a:ext>
              </a:extLst>
            </p:cNvPr>
            <p:cNvSpPr/>
            <p:nvPr/>
          </p:nvSpPr>
          <p:spPr>
            <a:xfrm>
              <a:off x="7138416" y="2779776"/>
              <a:ext cx="1859280" cy="49987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Model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E0A057A-7CB6-4B50-A96C-0A435B1FC66C}"/>
                </a:ext>
              </a:extLst>
            </p:cNvPr>
            <p:cNvSpPr/>
            <p:nvPr/>
          </p:nvSpPr>
          <p:spPr>
            <a:xfrm>
              <a:off x="7138416" y="4053840"/>
              <a:ext cx="1859280" cy="49987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View (template)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081C4E8-5C6C-44CE-8CB7-982DC4626721}"/>
                </a:ext>
              </a:extLst>
            </p:cNvPr>
            <p:cNvSpPr/>
            <p:nvPr/>
          </p:nvSpPr>
          <p:spPr>
            <a:xfrm>
              <a:off x="2017776" y="1231392"/>
              <a:ext cx="1584960" cy="7254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HTTP Request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55E34EF9-9012-4163-BB18-49A73B8AF243}"/>
                </a:ext>
              </a:extLst>
            </p:cNvPr>
            <p:cNvCxnSpPr>
              <a:stCxn id="10" idx="4"/>
              <a:endCxn id="4" idx="0"/>
            </p:cNvCxnSpPr>
            <p:nvPr/>
          </p:nvCxnSpPr>
          <p:spPr>
            <a:xfrm>
              <a:off x="2810256" y="1956816"/>
              <a:ext cx="0" cy="8229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7A7730A0-2C54-4687-A803-11EF5EBC102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3602736" y="3029712"/>
              <a:ext cx="74371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596B652E-623F-4029-99D9-72B8C855D549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5931407" y="1755648"/>
              <a:ext cx="1207009" cy="12740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C0895F9-2335-4815-ABE9-7036BD1FD499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5931407" y="3029712"/>
              <a:ext cx="1207009" cy="12740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2ABE62DC-FBD3-4150-B939-F187A95120EA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068056" y="2005584"/>
              <a:ext cx="0" cy="7741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9158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espie</dc:creator>
  <cp:lastModifiedBy>eric espie</cp:lastModifiedBy>
  <cp:revision>2</cp:revision>
  <dcterms:created xsi:type="dcterms:W3CDTF">2021-10-08T13:49:34Z</dcterms:created>
  <dcterms:modified xsi:type="dcterms:W3CDTF">2021-10-08T13:51:57Z</dcterms:modified>
</cp:coreProperties>
</file>