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65" d="100"/>
          <a:sy n="65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43B8E-C3C9-4B1B-818D-F83D9C032C96}" type="datetimeFigureOut">
              <a:rPr lang="pt-BR" smtClean="0"/>
              <a:pPr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5A7D5-DB93-4D77-B0D8-5F7D9AFA58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2950"/>
            <a:ext cx="113919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VIVON</dc:creator>
  <cp:lastModifiedBy>VIVON</cp:lastModifiedBy>
  <cp:revision>188</cp:revision>
  <dcterms:created xsi:type="dcterms:W3CDTF">2013-04-04T07:25:34Z</dcterms:created>
  <dcterms:modified xsi:type="dcterms:W3CDTF">2013-11-29T02:45:09Z</dcterms:modified>
</cp:coreProperties>
</file>