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D390-88AD-4864-AF10-3796493FE530}" type="datetimeFigureOut">
              <a:rPr lang="pt-BR" smtClean="0"/>
              <a:pPr/>
              <a:t>5/9/2013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4505" r="83394" b="4973"/>
          <a:stretch>
            <a:fillRect/>
          </a:stretch>
        </p:blipFill>
        <p:spPr bwMode="auto">
          <a:xfrm>
            <a:off x="0" y="404664"/>
            <a:ext cx="1619672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de cantos arredondados 3"/>
          <p:cNvSpPr/>
          <p:nvPr/>
        </p:nvSpPr>
        <p:spPr>
          <a:xfrm>
            <a:off x="0" y="2996952"/>
            <a:ext cx="1547664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1410" t="19313" r="8829" b="14735"/>
          <a:stretch>
            <a:fillRect/>
          </a:stretch>
        </p:blipFill>
        <p:spPr bwMode="auto">
          <a:xfrm>
            <a:off x="1835696" y="404664"/>
            <a:ext cx="680424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1979712" y="4221088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Administrador</cp:lastModifiedBy>
  <cp:revision>51</cp:revision>
  <dcterms:created xsi:type="dcterms:W3CDTF">2013-07-05T16:28:03Z</dcterms:created>
  <dcterms:modified xsi:type="dcterms:W3CDTF">2013-09-05T19:24:34Z</dcterms:modified>
</cp:coreProperties>
</file>