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D390-88AD-4864-AF10-3796493FE530}" type="datetimeFigureOut">
              <a:rPr lang="pt-BR" smtClean="0"/>
              <a:pPr/>
              <a:t>6/9/2013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E19-9C97-41B1-8A12-5C2C156FCCA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de cantos arredondados 7"/>
          <p:cNvSpPr/>
          <p:nvPr/>
        </p:nvSpPr>
        <p:spPr>
          <a:xfrm>
            <a:off x="2267744" y="3573016"/>
            <a:ext cx="57606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Administrador</dc:creator>
  <cp:lastModifiedBy>Administrador</cp:lastModifiedBy>
  <cp:revision>52</cp:revision>
  <dcterms:created xsi:type="dcterms:W3CDTF">2013-07-05T16:28:03Z</dcterms:created>
  <dcterms:modified xsi:type="dcterms:W3CDTF">2013-09-06T19:31:04Z</dcterms:modified>
</cp:coreProperties>
</file>