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D390-88AD-4864-AF10-3796493FE530}" type="datetimeFigureOut">
              <a:rPr lang="pt-BR" smtClean="0"/>
              <a:pPr/>
              <a:t>12/9/2013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59</cp:revision>
  <dcterms:created xsi:type="dcterms:W3CDTF">2013-07-05T16:28:03Z</dcterms:created>
  <dcterms:modified xsi:type="dcterms:W3CDTF">2013-09-12T13:06:49Z</dcterms:modified>
</cp:coreProperties>
</file>