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D390-88AD-4864-AF10-3796493FE530}" type="datetimeFigureOut">
              <a:rPr lang="pt-BR" smtClean="0"/>
              <a:pPr/>
              <a:t>21/9/2013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de cantos arredondados 4"/>
          <p:cNvSpPr/>
          <p:nvPr/>
        </p:nvSpPr>
        <p:spPr>
          <a:xfrm>
            <a:off x="4932040" y="3789040"/>
            <a:ext cx="3240360" cy="360040"/>
          </a:xfrm>
          <a:prstGeom prst="roundRect">
            <a:avLst/>
          </a:prstGeom>
          <a:noFill/>
          <a:ln w="603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64</cp:revision>
  <dcterms:created xsi:type="dcterms:W3CDTF">2013-07-05T16:28:03Z</dcterms:created>
  <dcterms:modified xsi:type="dcterms:W3CDTF">2013-09-21T14:32:53Z</dcterms:modified>
</cp:coreProperties>
</file>