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verage"/>
      <p:regular r:id="rId44"/>
    </p:embeddedFont>
    <p:embeddedFont>
      <p:font typeface="Oswald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verag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Oswald-bold.fntdata"/><Relationship Id="rId23" Type="http://schemas.openxmlformats.org/officeDocument/2006/relationships/slide" Target="slides/slide18.xml"/><Relationship Id="rId45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b1c12debd_5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2eb1c12debd_5_41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b1c12debd_5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eb1c12debd_5_9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1c12debd_5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b1c12debd_5_10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b1c12debd_5_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b1c12debd_5_10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b1c12debd_5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b1c12debd_5_11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b1c12debd_5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b1c12debd_5_11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b1c12debd_5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b1c12debd_5_12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b1c12debd_5_1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eb1c12debd_5_12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b1c12debd_5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eb1c12debd_5_13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b1c12debd_5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b1c12debd_5_13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b1c12debd_5_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b1c12debd_5_14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b1c12debd_5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eb1c12debd_5_47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b1c12debd_5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b1c12debd_5_14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b1c12debd_5_1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b1c12debd_5_15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b1c12debd_5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eb1c12debd_5_15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b1c12debd_5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b1c12debd_5_16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b1c12debd_5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eb1c12debd_5_16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b1c12debd_5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eb1c12debd_5_17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b1c12debd_5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eb1c12debd_5_17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b1c12debd_5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eb1c12debd_5_18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b1c12debd_5_1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b1c12debd_5_18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b1c12debd_5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b1c12debd_5_19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b1c12debd_5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eb1c12debd_5_57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b1c12debd_5_1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eb1c12debd_5_19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1c12debd_5_2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eb1c12debd_5_20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b1c12debd_5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eb1c12debd_5_20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1c12debd_5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eb1c12debd_5_21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b1c12debd_5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eb1c12debd_5_21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b1c12debd_5_2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2eb1c12debd_5_22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b1c12debd_5_2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eb1c12debd_5_22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b1c12debd_5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eb1c12debd_5_23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b1c12debd_5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eb1c12debd_5_23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b1c12debd_5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eb1c12debd_5_62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b1c12debd_5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2eb1c12debd_5_7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b1c12debd_5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eb1c12debd_5_7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b1c12debd_5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eb1c12debd_5_8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1c12debd_5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eb1c12debd_5_89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b1c12debd_5_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eb1c12debd_5_94:notes"/>
          <p:cNvSpPr/>
          <p:nvPr>
            <p:ph idx="2" type="sldImg"/>
          </p:nvPr>
        </p:nvSpPr>
        <p:spPr>
          <a:xfrm>
            <a:off x="389467" y="692150"/>
            <a:ext cx="607906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Artificial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Comportamento Inteligente ? 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algumas habilidades são consideradas sinais de inteligência: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aprender ou entender a partir da experiência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 sentido a mensagens ambiguas ou contraditórias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responder rapidamente e com sucesso frente a uma situação nova ( flexibilidade)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usar raciocínio na solução de problemas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lidar com situações de perplexidade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entender e inferir de modo comum, racional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adquirir e aplicar conhecimento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pensar e raciocinar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reconhecer a importância relativa de diferentes elementos dentro de uma situação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b="0" i="0" lang="pt-BR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Artificial x Natural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0" i="0" lang="pt-BR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significa a palavra Artificial ?</a:t>
            </a: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palavra ambigua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= fabricado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dois sentidos        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Luz artificial X Flor artificial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Flor Artificial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parece ser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mas realmente não é o que parece ser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======&gt;&gt;&gt; artificial = imitação,   só  aparência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Luz Artificial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é luz e ilumina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é o que parece ser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movimento de um automóvel?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artificial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construído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realmente executa movimento?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Vôo do Avião?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Revestimento de madeira de painéis de carro?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Artificial em Inteligência Artificial?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Críticos: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nada mais é que estruturas mecânicas complexas e processos elétricos que apresentam a ilusão (aos ingênuos) de alguma espécie de pensamento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Adeptos: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máquinas pensantes são artefatos construídos por humanos, que quando postas em movimento realmente pensam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 de máquinas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diferente do dos seres humanos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Vôo do avião é diferente do Vôo dos passáros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uma espécie de pensamento genuíno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provar este argumento?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 não é visível e palpável como iluminação, movimento e vôo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é fácil identificar a presença ou não de pensamento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mesmo em contato com outra pessoa não podemos estar certos de que ela esteja pensando enquanto fala ou atua, ou meramente recitando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de Turing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a máquina tem comportamento inteligente então ela é inteligente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Experiência com a maioria das máquinas pensantes é semelhante a falar com uma pessoa pelo telefone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Falar com uma máquina sem saber que está falando com uma máquina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programar um computador para passar no teste?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Capacidades a serem programadas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Processamento de linguagem natural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prover a comunicação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Representação de conhecimento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armazenar informação antes e durante a conversa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Raciocínio automático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usar a informação armazenada para responder perguntas ou tirar novas conclusões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Aprendizagem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adaptar a novas situações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000000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é Inteligência Artificial 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 total de Turing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Incluir sinal de vídeo para que o interrogador possa testar habilidades perceptuais do sujeito ( máquina)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computador então precisa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Visão computacional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Robótica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Pensando Humanamente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modelagem cognitiva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programas que pensam como humanos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determinar como humanos pensam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introspecção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experimentos psicológicos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 ( General Problem Solver) Newell and Simon, 1961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Ciência Cognitiva - Modelos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Pensando Racionalmente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 do pensamento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Aristóteles - silogismos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estrutura de argumentação que sempre fornece conclusões corretas se são dadas premissas corretas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Sócrates é um homem.; todo homem é mortal; então Sócrates é mortal”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campo da lógica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Problemas 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Formalizar o conhecimento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 de inferência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Agindo Racionalmente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agir de modo a atingir um objetivo dadas algumas crenças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agente racional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alguma coisa que percebe e 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é vista como o estudo e construção de agentes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Vantagens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geral que a abordagem das leis do pensamento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ameno do ponto de vista científico que a abordagem de modelos cognitivos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 em IA = Raciocínio 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Inferencial Dedutivo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elabora conclusões desde que axiomas e regras de derivação estejam estabelecidas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lógica do monólogo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"Está quente, João está suando"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===&gt; João está suando porque está quente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Raciocínio Indutivo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pessoa conservadora e cuidadosa, sem interesses políticos, é mais provável que seja um engenheiro ou um advogado?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Tenho um amigo super “ pão-duro” , qual a religião dele?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Pensamento em IA 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Desafios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construir programas que lidam com pontos de vista alternativos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com que a máquina estabeleça pontos de distinção (isto em inteligência natural não é inferido)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tratar desejos “desejo provê os fins, pensamento provê os meios”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emular curiosidade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======&gt;&gt;&gt;&gt;&gt; senso comum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até 1970 era crença de que quando as pessoas eram chamadas a raciocinar probalisticamente, elas funcionavam como estatísticos intuitivos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meados de 70 Tverky e Kahneman demonstram que as pessoas usam heurísticas de julgamento de senso comum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 criança vai ter olhos azuis se a mãe tiver olhos azuis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Fui a um congresso onde os horários eram respeitados religiosamente. Qual o lugar mais provável deste congresso São Paulo ou Rio de Janeiro?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 tipo de câncer é mais frequente: estômago ou pulmão?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Processamento Simbólico</a:t>
            </a:r>
            <a:endParaRPr/>
          </a:p>
        </p:txBody>
      </p:sp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Característica essencial de 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métodos simbólicos, não algoritmicos de resolver um problema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(DEFEITUOSO produto)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(VENDIDO-POR produto réu)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(IGUAL (CONFIABILIDADE réu) 0.6)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Definições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IA é um ramo da Ciência da computação cujo objetivo é desenvolver sistemas computacionais que exibam características que nós associamos com inteligência no comportamento humano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é o estudo de idéias as quais permitem o computador fazer coisas que façam as pessoas parecerem inteligentes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Mais uma Definição</a:t>
            </a:r>
            <a:endParaRPr/>
          </a:p>
        </p:txBody>
      </p:sp>
      <p:sp>
        <p:nvSpPr>
          <p:cNvPr id="234" name="Google Shape;23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b="0" i="1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é um ramo da Ciência da Computação que lida com modos de representar conhecimento usando símbolos ao invés de números e com métodos heurísticos, ou regras do dedão  para processar informação"(</a:t>
            </a: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Enciclopédia Britânica)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numérica  </a:t>
            </a: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versus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computação simbólica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algoritmica </a:t>
            </a:r>
            <a:r>
              <a:rPr b="0" i="1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versus</a:t>
            </a: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não algoritmica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Heurística  - regra do dedão ("rules- of- thumb")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Artificial (IA) </a:t>
            </a:r>
            <a:r>
              <a:rPr b="0" i="1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versus</a:t>
            </a: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Inteligência Natural (IN)</a:t>
            </a:r>
            <a:endParaRPr/>
          </a:p>
        </p:txBody>
      </p:sp>
      <p:sp>
        <p:nvSpPr>
          <p:cNvPr id="240" name="Google Shape;24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mais permanente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fácil de duplicar e disseminar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menos cara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mais consistente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pode ser documentada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criativa enquanto IA não tem nenhuma inspiração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possibilita as pessoas se beneficiarem e usarem experiências sensórias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raciocínio humano faz uso da  experiência de um amplo contexto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 em IA</a:t>
            </a:r>
            <a:endParaRPr/>
          </a:p>
        </p:txBody>
      </p:sp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 ==&gt; INFORMAÇÃO ===&gt; CONHECIMENTO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não tem significado por si só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fatos ou figuras a serem processados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Informação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 o dado organizado de forma a ter significado para a pessoa  que vai recebê-la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Conhecimento</a:t>
            </a:r>
            <a:b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8" name="Google Shape;25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1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......a apropriação do objeto pelo pensamento, como quer que se conceba esta apropriação: como definição, como percepção clara, apreensão completa, análise, etc.....</a:t>
            </a: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(Aurélio)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1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......entendimento, percepção clara e certa de alguma coisa, aprendizagem, tudo que pode ser percebido pela mente; experiência prática, habilidade; informação organizada aplicável a solução de problemas</a:t>
            </a: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...(Webster)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Convencional X Computação em IA</a:t>
            </a:r>
            <a:endParaRPr/>
          </a:p>
        </p:txBody>
      </p:sp>
      <p:sp>
        <p:nvSpPr>
          <p:cNvPr id="264" name="Google Shape;26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Convencional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informar ao computador como resolver um problema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baseada em algoritmos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</a:pPr>
            <a:r>
              <a:rPr b="0" i="0" lang="pt-BR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Computação em IA                                                        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é dado ao computador conhecimento sobre um determinado domínio  + capacidade de inferência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Char char="●"/>
            </a:pPr>
            <a:r>
              <a:rPr b="0" i="0" lang="pt-B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programa determina o procedimento específico para atingir a solução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de IA</a:t>
            </a:r>
            <a:endParaRPr/>
          </a:p>
        </p:txBody>
      </p:sp>
      <p:sp>
        <p:nvSpPr>
          <p:cNvPr id="270" name="Google Shape;27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máquinas  mais espertas ---&gt;  objetivo principal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entender o que é inteligência ---&gt; objetivo nobre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fazer máquinas mais úteis ----&gt; objetivo empreendedor (comercial)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Comentários</a:t>
            </a:r>
            <a:endParaRPr/>
          </a:p>
        </p:txBody>
      </p:sp>
      <p:sp>
        <p:nvSpPr>
          <p:cNvPr id="276" name="Google Shape;27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é mais do que imitar inteligência no computador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não é considerada por alguns como sendo ciência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tem uma qualidade efêmera: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Quando entendemos como algo funciona ele deixa de ser inteligente.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Apesar disso IA tem sobrevivido e percorrido um longo caminho, produzindo novos pontos de vista, novas metodologias e novas teorias sobre inteligência</a:t>
            </a: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Benefícios práticos de IA </a:t>
            </a:r>
            <a:endParaRPr/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INTELIGENTES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produtividade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RESOLUÇÃO DE NOVOS TIPOS DE PROBLEMAS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adquirir e acessar conhecimento, tomada de decisões, etc..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17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computadores mais úteis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TRATAMENTO GERAL DE INFORMAÇÃO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conquista do problema da sobrecarga de informação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MAIOR BENEFÍCIO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forçar a conversão de informação em conhecimento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é uma subdivisão da Ciência da Computação preocupada em criar software e hardware com o objetivo de produzir resultados como os produzidos pelas pessoas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IA é o estudo para fazer com que computadores façam coisas que até o momento as pessoas fazem melhor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b="0" i="1" lang="pt-BR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“Inteligência é como pornografia, não sei definir mas sei reconhecer quando vejo uma”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pt-BR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- Minsky “Sociedade da Mente”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Como podemos ter certeza de que coisas como plantas e pedras, ou tempestades, não sejam inteligentes de um modo ainda não concebido por nós?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plantas e pedras não parecem muito boas para solucionar problemas em que julgamos seja necessário utilizar inteligência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b="0" i="0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que existe de tão especial a respeito de se solucionar problemas? E por que não se define “inteligência” de um modo preciso, de forma a que possamos concordar a respeito do que estamos discutindo?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100"/>
              <a:buFont typeface="Arial"/>
              <a:buChar char="●"/>
            </a:pPr>
            <a:r>
              <a:rPr b="0" i="0" lang="pt-BR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Inteligência é a capacidade de solucionar problemas difíceis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pt-BR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Você poderia então definir o que quer dizer com um problema difícil. Sabemos que foi necessária muita inteligência humana na construção das pirâmides - no entanto, os diminutos animais de um banco de coral constrõem impressionantes estruturas em escalas muitíssimo maiores. Portanto, não deveria você considerá-los inteligentes? Não é difícil construir um banco de corais?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Arial"/>
              <a:buChar char="●"/>
            </a:pPr>
            <a:r>
              <a:rPr b="0" i="0" lang="pt-B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Estes animais não solucionam estes problemas por eles mesmos. Utilizam procedimentos presentes geneticamente em seus cérebros.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pt-BR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“Nossas mentes contêm processos que nos capacitam a solucionar problemas que consideramos difíceis. Inteligência é o nome que damos a qualquer um destes processos que ainda não compreendemos” ( Minsky, 1985)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