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1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5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73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63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72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18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34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30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28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09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83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5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4DAD1-DE57-D746-9EC7-BADD66BCC5BC}" type="datetimeFigureOut">
              <a:rPr lang="pt-BR" smtClean="0"/>
              <a:t>09/11/17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E2C0B-ED19-954E-9DFD-65710C49C9A5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27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ilindro 15"/>
          <p:cNvSpPr/>
          <p:nvPr/>
        </p:nvSpPr>
        <p:spPr>
          <a:xfrm>
            <a:off x="10035815" y="5186594"/>
            <a:ext cx="1828800" cy="131706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3" y="1684878"/>
            <a:ext cx="1829123" cy="2158965"/>
          </a:xfrm>
          <a:prstGeom prst="rect">
            <a:avLst/>
          </a:prstGeom>
        </p:spPr>
      </p:pic>
      <p:sp>
        <p:nvSpPr>
          <p:cNvPr id="50" name="CaixaDeTexto 49"/>
          <p:cNvSpPr txBox="1"/>
          <p:nvPr/>
        </p:nvSpPr>
        <p:spPr>
          <a:xfrm>
            <a:off x="2494167" y="1684878"/>
            <a:ext cx="172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Request</a:t>
            </a:r>
            <a:r>
              <a:rPr lang="pt-BR" dirty="0" smtClean="0"/>
              <a:t>(JSON)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2494167" y="2799859"/>
            <a:ext cx="172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Response(JSON)</a:t>
            </a:r>
            <a:endParaRPr lang="pt-BR" dirty="0" smtClean="0"/>
          </a:p>
        </p:txBody>
      </p:sp>
      <p:sp>
        <p:nvSpPr>
          <p:cNvPr id="52" name="Retângulo 51"/>
          <p:cNvSpPr/>
          <p:nvPr/>
        </p:nvSpPr>
        <p:spPr>
          <a:xfrm>
            <a:off x="4115209" y="269823"/>
            <a:ext cx="8076791" cy="4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Alternar Processo 29"/>
          <p:cNvSpPr/>
          <p:nvPr/>
        </p:nvSpPr>
        <p:spPr>
          <a:xfrm>
            <a:off x="4512033" y="752057"/>
            <a:ext cx="3072983" cy="380766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Grupo 33"/>
          <p:cNvGrpSpPr/>
          <p:nvPr/>
        </p:nvGrpSpPr>
        <p:grpSpPr>
          <a:xfrm>
            <a:off x="9683628" y="2175641"/>
            <a:ext cx="2345880" cy="719528"/>
            <a:chOff x="6738159" y="5433934"/>
            <a:chExt cx="2345880" cy="719528"/>
          </a:xfrm>
        </p:grpSpPr>
        <p:sp>
          <p:nvSpPr>
            <p:cNvPr id="17" name="Alternar Processo 16"/>
            <p:cNvSpPr/>
            <p:nvPr/>
          </p:nvSpPr>
          <p:spPr>
            <a:xfrm>
              <a:off x="6805534" y="5433934"/>
              <a:ext cx="2278505" cy="7195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738159" y="5578254"/>
              <a:ext cx="234587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dirty="0" smtClean="0"/>
                <a:t>JPA</a:t>
              </a:r>
              <a:endParaRPr lang="pt-BR" sz="2200" dirty="0"/>
            </a:p>
          </p:txBody>
        </p:sp>
      </p:grpSp>
      <p:sp>
        <p:nvSpPr>
          <p:cNvPr id="28" name="Alternar Processo 27"/>
          <p:cNvSpPr/>
          <p:nvPr/>
        </p:nvSpPr>
        <p:spPr>
          <a:xfrm>
            <a:off x="4946748" y="3566538"/>
            <a:ext cx="2278505" cy="71952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5325577" y="3741636"/>
            <a:ext cx="173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Sharepoint API</a:t>
            </a:r>
            <a:endParaRPr lang="pt-BR" dirty="0"/>
          </a:p>
        </p:txBody>
      </p:sp>
      <p:sp>
        <p:nvSpPr>
          <p:cNvPr id="32" name="Retângulo 31"/>
          <p:cNvSpPr/>
          <p:nvPr/>
        </p:nvSpPr>
        <p:spPr>
          <a:xfrm>
            <a:off x="4946748" y="1396396"/>
            <a:ext cx="2173574" cy="18964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5224145" y="2032531"/>
            <a:ext cx="2293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err="1" smtClean="0"/>
              <a:t>RESTful</a:t>
            </a:r>
            <a:endParaRPr lang="pt-BR" sz="2200" dirty="0" smtClean="0"/>
          </a:p>
          <a:p>
            <a:r>
              <a:rPr lang="pt-BR" sz="2200" dirty="0" smtClean="0"/>
              <a:t>Web Services</a:t>
            </a:r>
          </a:p>
          <a:p>
            <a:r>
              <a:rPr lang="pt-BR" sz="2200" dirty="0" smtClean="0"/>
              <a:t>(</a:t>
            </a:r>
            <a:r>
              <a:rPr lang="pt-BR" sz="2200" dirty="0" err="1" smtClean="0"/>
              <a:t>RESTEasy</a:t>
            </a:r>
            <a:r>
              <a:rPr lang="pt-BR" sz="2200" dirty="0" smtClean="0"/>
              <a:t>)</a:t>
            </a:r>
            <a:endParaRPr lang="pt-BR" sz="2200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09" y="1627788"/>
            <a:ext cx="374763" cy="374763"/>
          </a:xfrm>
          <a:prstGeom prst="rect">
            <a:avLst/>
          </a:prstGeom>
        </p:spPr>
      </p:pic>
      <p:sp>
        <p:nvSpPr>
          <p:cNvPr id="33" name="CaixaDeTexto 32"/>
          <p:cNvSpPr txBox="1"/>
          <p:nvPr/>
        </p:nvSpPr>
        <p:spPr>
          <a:xfrm>
            <a:off x="4946748" y="856396"/>
            <a:ext cx="21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Camada de Serviço</a:t>
            </a:r>
            <a:endParaRPr lang="pt-BR" b="1" dirty="0"/>
          </a:p>
        </p:txBody>
      </p:sp>
      <p:cxnSp>
        <p:nvCxnSpPr>
          <p:cNvPr id="36" name="Conector de Seta Reta 35"/>
          <p:cNvCxnSpPr/>
          <p:nvPr/>
        </p:nvCxnSpPr>
        <p:spPr>
          <a:xfrm>
            <a:off x="7090342" y="2535404"/>
            <a:ext cx="2623266" cy="1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7648839" y="2125207"/>
            <a:ext cx="187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EntityManager</a:t>
            </a:r>
            <a:endParaRPr lang="pt-BR" dirty="0" smtClean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2286086" y="2125207"/>
            <a:ext cx="22259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2338467" y="3140527"/>
            <a:ext cx="2173566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>
            <a:stCxn id="16" idx="1"/>
          </p:cNvCxnSpPr>
          <p:nvPr/>
        </p:nvCxnSpPr>
        <p:spPr>
          <a:xfrm flipH="1" flipV="1">
            <a:off x="10916527" y="2895168"/>
            <a:ext cx="33688" cy="2291426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11011497" y="3671549"/>
            <a:ext cx="94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@</a:t>
            </a:r>
            <a:r>
              <a:rPr lang="pt-BR" dirty="0" err="1" smtClean="0"/>
              <a:t>Entity</a:t>
            </a:r>
            <a:endParaRPr lang="pt-BR" dirty="0" smtClean="0"/>
          </a:p>
        </p:txBody>
      </p:sp>
      <p:sp>
        <p:nvSpPr>
          <p:cNvPr id="61" name="CaixaDeTexto 60"/>
          <p:cNvSpPr txBox="1"/>
          <p:nvPr/>
        </p:nvSpPr>
        <p:spPr>
          <a:xfrm>
            <a:off x="10717968" y="5747530"/>
            <a:ext cx="9780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BD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10513100" y="65036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mtClean="0"/>
              <a:t>(MySQL)</a:t>
            </a:r>
            <a:endParaRPr lang="pt-BR"/>
          </a:p>
        </p:txBody>
      </p:sp>
      <p:sp>
        <p:nvSpPr>
          <p:cNvPr id="64" name="Retângulo 63"/>
          <p:cNvSpPr/>
          <p:nvPr/>
        </p:nvSpPr>
        <p:spPr>
          <a:xfrm>
            <a:off x="5126699" y="5250388"/>
            <a:ext cx="1843805" cy="1528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aixaDeTexto 64"/>
          <p:cNvSpPr txBox="1"/>
          <p:nvPr/>
        </p:nvSpPr>
        <p:spPr>
          <a:xfrm>
            <a:off x="5327175" y="5612868"/>
            <a:ext cx="1945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/>
              <a:t>Microsoft</a:t>
            </a:r>
          </a:p>
          <a:p>
            <a:r>
              <a:rPr lang="pt-BR" sz="2200" dirty="0" smtClean="0"/>
              <a:t>SharePoint</a:t>
            </a:r>
            <a:endParaRPr lang="pt-BR" sz="2200" dirty="0"/>
          </a:p>
        </p:txBody>
      </p:sp>
      <p:cxnSp>
        <p:nvCxnSpPr>
          <p:cNvPr id="66" name="Conector de Seta Reta 65"/>
          <p:cNvCxnSpPr>
            <a:stCxn id="64" idx="0"/>
          </p:cNvCxnSpPr>
          <p:nvPr/>
        </p:nvCxnSpPr>
        <p:spPr>
          <a:xfrm flipH="1" flipV="1">
            <a:off x="6005598" y="4182948"/>
            <a:ext cx="43004" cy="1067440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6195011" y="4575316"/>
            <a:ext cx="103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/>
              <a:t>XML</a:t>
            </a:r>
            <a:endParaRPr lang="pt-BR" b="1" dirty="0"/>
          </a:p>
        </p:txBody>
      </p:sp>
      <p:sp>
        <p:nvSpPr>
          <p:cNvPr id="2" name="CaixaDeTexto 1"/>
          <p:cNvSpPr txBox="1"/>
          <p:nvPr/>
        </p:nvSpPr>
        <p:spPr>
          <a:xfrm>
            <a:off x="1011191" y="1026886"/>
            <a:ext cx="15289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Cliente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153604" y="-66871"/>
            <a:ext cx="16113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/>
              <a:t>Servidor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45439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Medeiros Guerreiro</dc:creator>
  <cp:lastModifiedBy>Saulo Medeiros Guerreiro</cp:lastModifiedBy>
  <cp:revision>8</cp:revision>
  <dcterms:created xsi:type="dcterms:W3CDTF">2017-11-09T19:05:57Z</dcterms:created>
  <dcterms:modified xsi:type="dcterms:W3CDTF">2017-11-09T20:08:27Z</dcterms:modified>
</cp:coreProperties>
</file>