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5b04980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d5b04980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d5b04980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d5b04980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ChatBot com Watson Assistant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Watson Assistant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ChatBot</a:t>
            </a:r>
            <a:endParaRPr sz="22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 serviço de assistência pessoal criado pela empresa IBM, com o objetivo de atender, principalmente, </a:t>
            </a:r>
            <a:r>
              <a:rPr lang="pt-BR"/>
              <a:t>às</a:t>
            </a:r>
            <a:r>
              <a:rPr lang="pt-BR"/>
              <a:t> empresas.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ChatBot é um de seus recursos mais usados pelas empresas, que consiste em um bot que reconhece a mensagem do usuário e envia uma resposta com base no que o criador do bot programou.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Nós Fizemos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Fizemos um ChatBot para os professores e mentores, consiste em um bot que </a:t>
            </a:r>
            <a:r>
              <a:rPr lang="pt-BR"/>
              <a:t>reconhece</a:t>
            </a:r>
            <a:r>
              <a:rPr lang="pt-BR"/>
              <a:t> a pergunta de um aluno e a responde de forma automática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Esse bot tem respostas para perguntas de matemática, como soma, multiplicação, proporção e equação.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