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6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58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84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0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0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LCD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5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display 16×2 é um dispositivo que possui interface para comunicação e controle padronizada. </a:t>
            </a:r>
            <a:endParaRPr lang="pt-BR" dirty="0" smtClean="0"/>
          </a:p>
          <a:p>
            <a:r>
              <a:rPr lang="pt-BR" dirty="0"/>
              <a:t>Esses displays são fáceis de serem controlados e graças à essa padronização é possível trocar um display 16×2 de um fabricante por outro diferente sem maiores problemas.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4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Hoje vamos utilizar display </a:t>
            </a:r>
            <a:r>
              <a:rPr lang="pt-BR" dirty="0"/>
              <a:t>LCD 16×2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1476071"/>
            <a:ext cx="9972993" cy="4908582"/>
          </a:xfrm>
        </p:spPr>
      </p:pic>
    </p:spTree>
    <p:extLst>
      <p:ext uri="{BB962C8B-B14F-4D97-AF65-F5344CB8AC3E}">
        <p14:creationId xmlns:p14="http://schemas.microsoft.com/office/powerpoint/2010/main" val="27428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</a:t>
            </a:r>
            <a:r>
              <a:rPr lang="pt-BR" b="1" dirty="0"/>
              <a:t> display LCD</a:t>
            </a:r>
            <a:r>
              <a:rPr lang="pt-BR" dirty="0"/>
              <a:t> tem 16 colunas e 2 </a:t>
            </a:r>
            <a:r>
              <a:rPr lang="pt-BR" dirty="0" smtClean="0"/>
              <a:t>linhas.</a:t>
            </a:r>
          </a:p>
          <a:p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backlight</a:t>
            </a:r>
            <a:r>
              <a:rPr lang="pt-BR" dirty="0"/>
              <a:t> (luz de fundo) azul e letras na cor branca. 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conexão, são 16 pinos, dos quais usamos 12 para uma conexão básica, já incluindo as conexões de alimentação (pinos 1 e 2), </a:t>
            </a:r>
            <a:r>
              <a:rPr lang="pt-BR" dirty="0" err="1"/>
              <a:t>backlight</a:t>
            </a:r>
            <a:r>
              <a:rPr lang="pt-BR" dirty="0"/>
              <a:t> (pinos 15 e 16) e contraste (pino 3).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7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ligar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264555"/>
            <a:ext cx="10162902" cy="5340051"/>
          </a:xfrm>
        </p:spPr>
      </p:pic>
    </p:spTree>
    <p:extLst>
      <p:ext uri="{BB962C8B-B14F-4D97-AF65-F5344CB8AC3E}">
        <p14:creationId xmlns:p14="http://schemas.microsoft.com/office/powerpoint/2010/main" val="18531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.</a:t>
            </a:r>
            <a:r>
              <a:rPr lang="pt-BR" dirty="0" err="1" smtClean="0"/>
              <a:t>begin</a:t>
            </a:r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setCursor</a:t>
            </a:r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 err="1" smtClean="0"/>
              <a:t>clear</a:t>
            </a:r>
            <a:endParaRPr lang="pt-BR" dirty="0"/>
          </a:p>
          <a:p>
            <a:r>
              <a:rPr lang="pt-BR" dirty="0" smtClean="0"/>
              <a:t>.</a:t>
            </a:r>
            <a:r>
              <a:rPr lang="pt-BR" dirty="0" err="1" smtClean="0"/>
              <a:t>print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1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7577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64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Arduino LCD</vt:lpstr>
      <vt:lpstr>Apresentação do PowerPoint</vt:lpstr>
      <vt:lpstr>Hoje vamos utilizar display LCD 16×2</vt:lpstr>
      <vt:lpstr>Apresentação do PowerPoint</vt:lpstr>
      <vt:lpstr>Como ligar</vt:lpstr>
      <vt:lpstr>Alguns Comandos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LCD</dc:title>
  <dc:creator>Saulo</dc:creator>
  <cp:lastModifiedBy>Saulo</cp:lastModifiedBy>
  <cp:revision>4</cp:revision>
  <dcterms:created xsi:type="dcterms:W3CDTF">2020-08-07T23:50:10Z</dcterms:created>
  <dcterms:modified xsi:type="dcterms:W3CDTF">2020-08-08T00:39:49Z</dcterms:modified>
</cp:coreProperties>
</file>