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Exercícios de motores servo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28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Hoje vamos montar um protótipo de robô</a:t>
            </a:r>
          </a:p>
          <a:p>
            <a:r>
              <a:rPr lang="pt-BR" dirty="0" smtClean="0"/>
              <a:t>vamos criar alguns comandos, para um robô.</a:t>
            </a:r>
          </a:p>
          <a:p>
            <a:r>
              <a:rPr lang="pt-BR" dirty="0" smtClean="0"/>
              <a:t>Dessa vez vamos utilizar um botão para esse trabalho.</a:t>
            </a:r>
          </a:p>
          <a:p>
            <a:pPr marL="0" indent="0">
              <a:buNone/>
            </a:pPr>
            <a:r>
              <a:rPr lang="pt-BR" dirty="0" smtClean="0"/>
              <a:t>1 - fazer com que o robô deite e levante</a:t>
            </a:r>
          </a:p>
          <a:p>
            <a:pPr marL="0" indent="0">
              <a:buNone/>
            </a:pPr>
            <a:r>
              <a:rPr lang="pt-BR" dirty="0" smtClean="0"/>
              <a:t>2 – fazer com que ele de passos.</a:t>
            </a:r>
          </a:p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Vamos utilizar 4 motores servo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1 botão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2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melhorar vamos colar pernas nos motores.</a:t>
            </a:r>
          </a:p>
          <a:p>
            <a:r>
              <a:rPr lang="pt-BR" dirty="0" smtClean="0"/>
              <a:t>Utilizando palitos de picolé </a:t>
            </a:r>
          </a:p>
          <a:p>
            <a:r>
              <a:rPr lang="pt-BR" dirty="0" smtClean="0"/>
              <a:t>Prenda os fios com fita adesiva.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43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220946"/>
            <a:ext cx="10842173" cy="6468068"/>
          </a:xfrm>
        </p:spPr>
      </p:pic>
    </p:spTree>
    <p:extLst>
      <p:ext uri="{BB962C8B-B14F-4D97-AF65-F5344CB8AC3E}">
        <p14:creationId xmlns:p14="http://schemas.microsoft.com/office/powerpoint/2010/main" val="97164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7" y="346461"/>
            <a:ext cx="11731909" cy="6224155"/>
          </a:xfrm>
        </p:spPr>
      </p:pic>
    </p:spTree>
    <p:extLst>
      <p:ext uri="{BB962C8B-B14F-4D97-AF65-F5344CB8AC3E}">
        <p14:creationId xmlns:p14="http://schemas.microsoft.com/office/powerpoint/2010/main" val="54357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7" y="198619"/>
            <a:ext cx="11705090" cy="6437313"/>
          </a:xfrm>
        </p:spPr>
      </p:pic>
    </p:spTree>
    <p:extLst>
      <p:ext uri="{BB962C8B-B14F-4D97-AF65-F5344CB8AC3E}">
        <p14:creationId xmlns:p14="http://schemas.microsoft.com/office/powerpoint/2010/main" val="342005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5" y="172494"/>
            <a:ext cx="11171574" cy="6463438"/>
          </a:xfrm>
        </p:spPr>
      </p:pic>
    </p:spTree>
    <p:extLst>
      <p:ext uri="{BB962C8B-B14F-4D97-AF65-F5344CB8AC3E}">
        <p14:creationId xmlns:p14="http://schemas.microsoft.com/office/powerpoint/2010/main" val="391460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249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66</TotalTime>
  <Words>76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Circuito</vt:lpstr>
      <vt:lpstr>Exercícios de motores servo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motores servo</dc:title>
  <dc:creator>Saulo</dc:creator>
  <cp:lastModifiedBy>Saulo</cp:lastModifiedBy>
  <cp:revision>4</cp:revision>
  <dcterms:created xsi:type="dcterms:W3CDTF">2020-10-23T21:33:30Z</dcterms:created>
  <dcterms:modified xsi:type="dcterms:W3CDTF">2020-10-23T22:40:06Z</dcterms:modified>
</cp:coreProperties>
</file>