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F16A0-EFE4-46D8-866E-5E696ADB1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8632" y="1742734"/>
            <a:ext cx="8361229" cy="2098226"/>
          </a:xfrm>
        </p:spPr>
        <p:txBody>
          <a:bodyPr/>
          <a:lstStyle/>
          <a:p>
            <a:r>
              <a:rPr lang="pt-BR" dirty="0"/>
              <a:t>Trabalho de apo1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BF2E7F-C433-4720-B322-67C5FFF6C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8042" y="4001999"/>
            <a:ext cx="6831673" cy="1086237"/>
          </a:xfrm>
        </p:spPr>
        <p:txBody>
          <a:bodyPr/>
          <a:lstStyle/>
          <a:p>
            <a:pPr algn="r"/>
            <a:r>
              <a:rPr lang="pt-BR" dirty="0"/>
              <a:t>Gabriel Souza Pereira – BP3007944</a:t>
            </a:r>
          </a:p>
          <a:p>
            <a:pPr algn="r"/>
            <a:r>
              <a:rPr lang="pt-BR" dirty="0"/>
              <a:t>Saulo Rodrigues Martins – BP3008053</a:t>
            </a:r>
          </a:p>
        </p:txBody>
      </p:sp>
      <p:pic>
        <p:nvPicPr>
          <p:cNvPr id="1026" name="Picture 2" descr="Resultado de imagem para ifsp bragança png">
            <a:extLst>
              <a:ext uri="{FF2B5EF4-FFF2-40B4-BE49-F238E27FC236}">
                <a16:creationId xmlns:a16="http://schemas.microsoft.com/office/drawing/2014/main" id="{A9EA3CB2-485E-48B5-8A37-2D59DF4FB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71" y="4211096"/>
            <a:ext cx="1214921" cy="156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9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23D7B-6596-4BA1-9113-14D8DA21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A4E328-9E51-40C8-AC31-151145407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programa tem como função ser um gestor de vagas de emprego, ele deve mostrar ao usuário as vagas disponíveis e também deixar que o usuário escolha a vaga desejada.</a:t>
            </a:r>
          </a:p>
        </p:txBody>
      </p:sp>
    </p:spTree>
    <p:extLst>
      <p:ext uri="{BB962C8B-B14F-4D97-AF65-F5344CB8AC3E}">
        <p14:creationId xmlns:p14="http://schemas.microsoft.com/office/powerpoint/2010/main" val="31753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B4F05-7FC1-4F16-8A01-E0A2D13B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MENU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6A38AF-6AF9-4981-921E-BE0C5ECE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632" y="2028306"/>
            <a:ext cx="4562856" cy="3581400"/>
          </a:xfrm>
        </p:spPr>
        <p:txBody>
          <a:bodyPr/>
          <a:lstStyle/>
          <a:p>
            <a:r>
              <a:rPr lang="pt-BR" dirty="0"/>
              <a:t>O Menu 1 será a primeira tela exibida ao usuário. A partir dela o usuário começará sua navegação ou encerrará o programa.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630382-EC8F-4AA5-B650-ACAA97923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649" y="4563688"/>
            <a:ext cx="4743450" cy="167640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6372258" y="1284212"/>
            <a:ext cx="6055269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funcao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menu1Func()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inteiro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menu1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escreval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("MENU 1")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("Deseja iniciar o programa? (0 - Sim / 1 - </a:t>
            </a:r>
            <a:r>
              <a:rPr lang="pt-BR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Nao</a:t>
            </a:r>
            <a:r>
              <a:rPr lang="pt-B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</a:t>
            </a:r>
            <a:r>
              <a:rPr lang="pt-B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(menu1)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retorne 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fimfuncao</a:t>
            </a:r>
            <a:endParaRPr lang="pt-BR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5770488" y="1515533"/>
            <a:ext cx="79979" cy="485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75908-CA7D-4EF4-AE1D-370CA2DD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MENU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0C6A6-67A5-4A2D-95CC-953FE51ED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3581400"/>
          </a:xfrm>
        </p:spPr>
        <p:txBody>
          <a:bodyPr/>
          <a:lstStyle/>
          <a:p>
            <a:r>
              <a:rPr lang="pt-BR" dirty="0"/>
              <a:t>O segundo menu é o mais importante, é através dele que o usuário terá acesso a todas as funções disponíveis no programa.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896132-4BA6-47EE-B150-87C3F29B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259" y="4076700"/>
            <a:ext cx="4167061" cy="228553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063047" y="1306017"/>
            <a:ext cx="6096000" cy="47852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funcao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menu2Func()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inteiro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menuAux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("MENU 2")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("0 - Cadastrar idade")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escreva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("1 - Cadastrar sexo")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("2 - Cadastrar pretensão salarial")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escreva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("3 - Cadastrar </a:t>
            </a:r>
            <a:r>
              <a:rPr lang="pt-BR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escolaridade")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("4 - Buscar vagas")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("5 - Quantidade de vagas </a:t>
            </a:r>
            <a:r>
              <a:rPr lang="pt-BR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disponiveis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("6 - Voltar ao menu anterior")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escreva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("Digite a opção desejada:")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menuAux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retorne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menuAux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fimfuncao</a:t>
            </a:r>
            <a:endParaRPr lang="pt-BR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6541423" y="1306017"/>
            <a:ext cx="76200" cy="505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68088" y="2258268"/>
            <a:ext cx="6096000" cy="26407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estrutura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vagas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recepcionista: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[0..5] de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inteiro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ajudante: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[0..3] de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inteiro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gerenteRh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[0..2] de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inteiro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analista: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[0..1] de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inteiro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porteiro: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[0..2] de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inteiro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Fimestrutura</a:t>
            </a:r>
            <a:r>
              <a:rPr lang="pt-B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FFFF6-43BE-47FA-BD36-F3B5949D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DO MENU 2</a:t>
            </a:r>
          </a:p>
        </p:txBody>
      </p:sp>
      <p:sp>
        <p:nvSpPr>
          <p:cNvPr id="3" name="Retângulo 2"/>
          <p:cNvSpPr/>
          <p:nvPr/>
        </p:nvSpPr>
        <p:spPr>
          <a:xfrm>
            <a:off x="6413270" y="1896176"/>
            <a:ext cx="5206538" cy="4091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funcao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escolaridadeFunc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inteiro 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escolaridade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("Qual 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seu nível de escolaridade?")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("0 - Fundamental completo  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("1 - Ensino médio completo 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("2 - Superior completo     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(escolaridade)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retorne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escolaridade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fimfuncao</a:t>
            </a:r>
            <a:endParaRPr lang="pt-BR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496292" y="2002083"/>
            <a:ext cx="5597236" cy="319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funcao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salarioFunc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salario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inicio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escreva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("Digite sua pretensão salarial:")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(salario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retorne 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fimfuncao</a:t>
            </a:r>
            <a:endParaRPr lang="pt-BR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5749637" y="2002083"/>
            <a:ext cx="16625" cy="420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7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CHAMADA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276099" y="1876089"/>
            <a:ext cx="3527367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menuAux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2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entao</a:t>
            </a: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salario &lt;-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salarioFunc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salCheck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&lt;- 1</a:t>
            </a:r>
          </a:p>
          <a:p>
            <a:pPr>
              <a:lnSpc>
                <a:spcPct val="115000"/>
              </a:lnSpc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fimse</a:t>
            </a: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896132-4BA6-47EE-B150-87C3F29B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4" y="1876089"/>
            <a:ext cx="5187156" cy="284503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276098" y="3749642"/>
            <a:ext cx="5999635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menuAux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3)</a:t>
            </a:r>
            <a:r>
              <a:rPr lang="pt-BR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entao</a:t>
            </a: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escolaridade &lt;-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escolaridadeFunc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escolaridadeCheck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fimse</a:t>
            </a:r>
            <a:endParaRPr lang="pt-BR" b="1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7276098" y="3483430"/>
            <a:ext cx="3527368" cy="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8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DO MENU 2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59775" y="2018690"/>
            <a:ext cx="6096000" cy="32778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funcao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idadeFunc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inteiro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idade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inicio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("Digite sua idade:")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(idade)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retorne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idade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fimfuncao</a:t>
            </a:r>
            <a:endParaRPr lang="pt-BR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422966" y="2062419"/>
            <a:ext cx="6096000" cy="31903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funcao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sexoFunc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var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caractere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sexo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escreva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("Digite o seu sexo (m - masculino ou f - feminino):")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(sexo)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retorne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sexo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fimfuncao</a:t>
            </a:r>
            <a:endParaRPr lang="pt-BR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5685905" y="2171700"/>
            <a:ext cx="41564" cy="4079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8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45</TotalTime>
  <Words>234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Franklin Gothic Book</vt:lpstr>
      <vt:lpstr>Times New Roman</vt:lpstr>
      <vt:lpstr>Cortar</vt:lpstr>
      <vt:lpstr>Trabalho de apo1</vt:lpstr>
      <vt:lpstr>O PROGRAMA</vt:lpstr>
      <vt:lpstr>FUNÇÃO MENU 1</vt:lpstr>
      <vt:lpstr>FUNÇÃO MENU 2</vt:lpstr>
      <vt:lpstr>ESTRUTURA</vt:lpstr>
      <vt:lpstr>FUNÇÕES DO MENU 2</vt:lpstr>
      <vt:lpstr>EXEMPLO DE CHAMADA</vt:lpstr>
      <vt:lpstr>FUNÇÕES DO MENU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apo1</dc:title>
  <dc:creator>User</dc:creator>
  <cp:lastModifiedBy>IFSP</cp:lastModifiedBy>
  <cp:revision>8</cp:revision>
  <dcterms:created xsi:type="dcterms:W3CDTF">2019-11-26T19:36:53Z</dcterms:created>
  <dcterms:modified xsi:type="dcterms:W3CDTF">2019-11-26T21:54:16Z</dcterms:modified>
</cp:coreProperties>
</file>