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FD28-FA48-B5D9-F4D7-AD979605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8F2D76-E695-0B8A-B301-95818202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5A4CD-80DD-ECB4-1545-B8DCD217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44D3A-5A73-5EB9-76B7-D05D64F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5103F-95FD-BD20-5A62-58DFF281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4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8C4B-B22E-E221-A33E-03213A3B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7227C-6910-FD06-6E30-B61C7CF1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96AC5-B972-0218-C15D-7F3C2F74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6E2DB-B80C-1A0F-E922-0E02E2B1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D6999-852F-D6F1-8E78-CB3FA48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ABD6A-0125-D458-C5EB-A77CDD4E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3BE098-89A2-8C63-BC46-204BB15E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CF10C6-BDD0-07A9-DD47-6C8E95BA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8EE33-CD87-3CB1-B3DB-0AE3E5C0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1F608-7C15-120E-7A0F-BB88BEE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3741-DF62-ADC3-5B4E-6DF3A6B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92E66-C62E-8A62-E7A2-0BAC75FA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AF2B7-3D79-C5DE-B49E-F85FDB4B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155D9-22B2-CD92-8385-F9E0E557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D601A-8A6D-2160-A0F1-93388570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8F17-FED7-D5D4-1E91-6B7C339A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14F08-11EE-F146-2611-A20E26BF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6A03CC-631B-DF53-23EF-82ECAC20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A581F-E369-EA66-0CCA-B39B43F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F73CA-DE04-FD28-0E73-3BD28DDA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2DE55-27C4-D476-E3B9-687B4420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09AAC-68CF-75CA-5689-9021B249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486A1-9D9E-A267-2B57-016FC4A2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A7D59-663E-DD37-61C5-7972A799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B0CA7-B7BF-84EA-91D7-848B8BD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536020-E7F1-8EAD-2B01-81A77AA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6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889C-4C54-A8BC-5F4B-358B264C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6876E-98F3-6A6B-B47D-82DB5662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A7703-1D4C-ACAD-098F-CBEAF187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DB7D5-62E8-51D0-7AB0-394F476F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B2B8D9-6346-624E-0A67-F9C806F3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20AF5C-21F0-9188-F9CB-498EFA4C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AECE17-07CE-FF86-EAD0-19DB4205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A847E4-1663-3C77-9BD7-96280B55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B2C15-410D-67B3-658C-D3748B23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64889-8F57-D0E7-5DEC-97754564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3C71A6-0144-CD27-C0C7-BFB9514C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1FB4A0-EEB2-F965-1634-8A32CBE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1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E0E35D-8659-127A-5A8E-DEE6BB9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43DCD-5C47-5E4F-4A2B-29322477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0F9AB4-B6AC-E84F-71D8-2C523D1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5038A-9639-BC78-7239-4F36AE4A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C0AB3-3A2C-8393-2D72-83186C1E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18D0E-0C71-ECF8-CFEE-C1D4A627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7ECE9-C64C-B9B3-40D0-54BB888B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29F54-97C6-94B3-F35D-8F9ABE12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B1FC7-0BE8-003F-94C8-E0C2F3A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0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CB26F-BF4D-A94D-ECBE-1C66E196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1CAAC7-638E-C73B-B832-D9B9678F7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8661BE-4544-1B75-D4E6-F667198A5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56029B-22B8-1CA2-52BA-E4AE2055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9BF0E9-B14E-75C3-49BB-161BE525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167DEA-5F71-BF86-EE7A-B51635A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EDFC11-6D3A-1AEE-961C-18FD311C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D7961-82C2-D34F-AE81-D8E8ACA8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B723B-A10F-B970-7C30-6A8A3132F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8F71-D1B9-4A90-89DC-62CC4C6A83D4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95CD0-1912-06A4-2626-6BC29B3B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0A857-FF26-0345-B9DD-93037B0C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A463A417-904F-FD4D-2CFE-2A69B93AC0E0}"/>
              </a:ext>
            </a:extLst>
          </p:cNvPr>
          <p:cNvSpPr txBox="1"/>
          <p:nvPr/>
        </p:nvSpPr>
        <p:spPr>
          <a:xfrm>
            <a:off x="1914648" y="-71899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Depression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93B8D4-A5F1-AAF0-17AA-AA539F630A33}"/>
              </a:ext>
            </a:extLst>
          </p:cNvPr>
          <p:cNvSpPr txBox="1"/>
          <p:nvPr/>
        </p:nvSpPr>
        <p:spPr>
          <a:xfrm>
            <a:off x="2907428" y="27050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899C2E-B56E-EDD1-0544-B5A3B2903AE4}"/>
              </a:ext>
            </a:extLst>
          </p:cNvPr>
          <p:cNvSpPr txBox="1"/>
          <p:nvPr/>
        </p:nvSpPr>
        <p:spPr>
          <a:xfrm>
            <a:off x="5276517" y="268526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9E04A3-D94E-FBE7-B8A0-58DC7F30BD07}"/>
              </a:ext>
            </a:extLst>
          </p:cNvPr>
          <p:cNvSpPr txBox="1"/>
          <p:nvPr/>
        </p:nvSpPr>
        <p:spPr>
          <a:xfrm>
            <a:off x="7855181" y="278423"/>
            <a:ext cx="1615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Time-Up-</a:t>
            </a:r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5802C0D-18BB-AE8E-F130-800E1D591458}"/>
              </a:ext>
            </a:extLst>
          </p:cNvPr>
          <p:cNvCxnSpPr/>
          <p:nvPr/>
        </p:nvCxnSpPr>
        <p:spPr>
          <a:xfrm>
            <a:off x="1916625" y="268526"/>
            <a:ext cx="74458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042527-A314-2331-EEA9-AE75948AB554}"/>
              </a:ext>
            </a:extLst>
          </p:cNvPr>
          <p:cNvSpPr txBox="1"/>
          <p:nvPr/>
        </p:nvSpPr>
        <p:spPr>
          <a:xfrm>
            <a:off x="1914647" y="3488713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Anxiety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F89E857-76DB-F0D1-A553-97DC5FE29F1E}"/>
              </a:ext>
            </a:extLst>
          </p:cNvPr>
          <p:cNvSpPr txBox="1"/>
          <p:nvPr/>
        </p:nvSpPr>
        <p:spPr>
          <a:xfrm>
            <a:off x="2905451" y="3831118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1CF209-0380-A7EF-CBBD-04B1E855456B}"/>
              </a:ext>
            </a:extLst>
          </p:cNvPr>
          <p:cNvSpPr txBox="1"/>
          <p:nvPr/>
        </p:nvSpPr>
        <p:spPr>
          <a:xfrm>
            <a:off x="5274540" y="3829138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4634745-E41B-E9BC-BCDE-0D73139A051C}"/>
              </a:ext>
            </a:extLst>
          </p:cNvPr>
          <p:cNvSpPr txBox="1"/>
          <p:nvPr/>
        </p:nvSpPr>
        <p:spPr>
          <a:xfrm>
            <a:off x="7853204" y="3839035"/>
            <a:ext cx="1615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Time-Up-</a:t>
            </a:r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A6D8701-B7FE-2872-E46D-238969EB9F86}"/>
              </a:ext>
            </a:extLst>
          </p:cNvPr>
          <p:cNvCxnSpPr/>
          <p:nvPr/>
        </p:nvCxnSpPr>
        <p:spPr>
          <a:xfrm>
            <a:off x="1914648" y="3829138"/>
            <a:ext cx="74458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3794637A-D726-C822-7316-4603A904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63" y="4285867"/>
            <a:ext cx="2270957" cy="281202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4B4DBDC1-81E6-651C-332B-77C9189C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25" y="4285867"/>
            <a:ext cx="2270957" cy="2812024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12AF0F9F-5133-B9F3-DD90-B7AFB6E4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300" y="4285867"/>
            <a:ext cx="2270957" cy="281202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5BF4BA3-EA57-E7AE-5FA6-B90F08EE7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299" y="750326"/>
            <a:ext cx="2270957" cy="281202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7A6D4A0A-1C71-B2E0-B687-F8397828B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463" y="750326"/>
            <a:ext cx="2270957" cy="281202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766C390-DF9A-8D5B-89D5-28E1C874B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625" y="747794"/>
            <a:ext cx="2270957" cy="2812024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EBC949DD-EBCE-C3BB-ECF7-4907323D0A7E}"/>
              </a:ext>
            </a:extLst>
          </p:cNvPr>
          <p:cNvSpPr txBox="1"/>
          <p:nvPr/>
        </p:nvSpPr>
        <p:spPr>
          <a:xfrm>
            <a:off x="2846706" y="62684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P=0.0219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C9C9A2E-4322-2187-FB43-396B71C64E71}"/>
              </a:ext>
            </a:extLst>
          </p:cNvPr>
          <p:cNvCxnSpPr>
            <a:cxnSpLocks/>
          </p:cNvCxnSpPr>
          <p:nvPr/>
        </p:nvCxnSpPr>
        <p:spPr>
          <a:xfrm>
            <a:off x="2831523" y="847725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60D7A8-E3D9-1A31-3C82-C1E9FB1664FD}"/>
              </a:ext>
            </a:extLst>
          </p:cNvPr>
          <p:cNvSpPr txBox="1"/>
          <p:nvPr/>
        </p:nvSpPr>
        <p:spPr>
          <a:xfrm>
            <a:off x="5589906" y="62684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P=0.0003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463A3FC-03CE-EA1D-944D-0C461D5D436E}"/>
              </a:ext>
            </a:extLst>
          </p:cNvPr>
          <p:cNvCxnSpPr>
            <a:cxnSpLocks/>
          </p:cNvCxnSpPr>
          <p:nvPr/>
        </p:nvCxnSpPr>
        <p:spPr>
          <a:xfrm>
            <a:off x="5574723" y="847725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1B997-D74A-DDCB-6E57-E027B4ADCCC9}"/>
              </a:ext>
            </a:extLst>
          </p:cNvPr>
          <p:cNvSpPr txBox="1"/>
          <p:nvPr/>
        </p:nvSpPr>
        <p:spPr>
          <a:xfrm>
            <a:off x="2846706" y="415109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P=0.0003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AE99593-7F71-C1D3-0FE9-C682736782E7}"/>
              </a:ext>
            </a:extLst>
          </p:cNvPr>
          <p:cNvCxnSpPr>
            <a:cxnSpLocks/>
          </p:cNvCxnSpPr>
          <p:nvPr/>
        </p:nvCxnSpPr>
        <p:spPr>
          <a:xfrm>
            <a:off x="2831523" y="4371975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72DF69E-5B43-4E2E-FBF6-50BDC7B2D4BD}"/>
              </a:ext>
            </a:extLst>
          </p:cNvPr>
          <p:cNvSpPr txBox="1"/>
          <p:nvPr/>
        </p:nvSpPr>
        <p:spPr>
          <a:xfrm>
            <a:off x="5589906" y="415109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P&lt;0.0001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D54D9D5-8D00-A40C-F269-A0C4CE40628B}"/>
              </a:ext>
            </a:extLst>
          </p:cNvPr>
          <p:cNvCxnSpPr>
            <a:cxnSpLocks/>
          </p:cNvCxnSpPr>
          <p:nvPr/>
        </p:nvCxnSpPr>
        <p:spPr>
          <a:xfrm>
            <a:off x="5574723" y="4371975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0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816BDE-31B7-1B8D-0625-755CAE53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4" y="0"/>
            <a:ext cx="738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6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2023-06-14T14:25:01Z</dcterms:created>
  <dcterms:modified xsi:type="dcterms:W3CDTF">2023-06-14T14:58:38Z</dcterms:modified>
</cp:coreProperties>
</file>