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542147-79DB-4659-9FC9-0ED96B9382FF}" v="21" dt="2023-08-11T21:46:09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94" autoAdjust="0"/>
    <p:restoredTop sz="94660"/>
  </p:normalViewPr>
  <p:slideViewPr>
    <p:cSldViewPr snapToGrid="0">
      <p:cViewPr>
        <p:scale>
          <a:sx n="25" d="100"/>
          <a:sy n="25" d="100"/>
        </p:scale>
        <p:origin x="2995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ulo Gil" userId="e4b858b1fb629067" providerId="LiveId" clId="{801A6E01-2955-4D56-8057-38689CB67D48}"/>
    <pc:docChg chg="undo redo custSel addSld delSld modSld sldOrd">
      <pc:chgData name="Saulo Gil" userId="e4b858b1fb629067" providerId="LiveId" clId="{801A6E01-2955-4D56-8057-38689CB67D48}" dt="2023-06-29T19:37:09.711" v="2231" actId="21"/>
      <pc:docMkLst>
        <pc:docMk/>
      </pc:docMkLst>
      <pc:sldChg chg="addSp delSp modSp del mod">
        <pc:chgData name="Saulo Gil" userId="e4b858b1fb629067" providerId="LiveId" clId="{801A6E01-2955-4D56-8057-38689CB67D48}" dt="2023-06-29T12:59:01.859" v="689" actId="47"/>
        <pc:sldMkLst>
          <pc:docMk/>
          <pc:sldMk cId="3967906435" sldId="256"/>
        </pc:sldMkLst>
        <pc:spChg chg="add mod">
          <ac:chgData name="Saulo Gil" userId="e4b858b1fb629067" providerId="LiveId" clId="{801A6E01-2955-4D56-8057-38689CB67D48}" dt="2023-06-14T19:54:42.710" v="156" actId="1038"/>
          <ac:spMkLst>
            <pc:docMk/>
            <pc:sldMk cId="3967906435" sldId="256"/>
            <ac:spMk id="2" creationId="{DADBD845-CBF3-929C-511A-D1521280300B}"/>
          </ac:spMkLst>
        </pc:spChg>
        <pc:spChg chg="add mod">
          <ac:chgData name="Saulo Gil" userId="e4b858b1fb629067" providerId="LiveId" clId="{801A6E01-2955-4D56-8057-38689CB67D48}" dt="2023-06-14T19:54:50.270" v="160" actId="20577"/>
          <ac:spMkLst>
            <pc:docMk/>
            <pc:sldMk cId="3967906435" sldId="256"/>
            <ac:spMk id="3" creationId="{BBAD1269-47E5-C49F-C3F2-C77D4C0C706D}"/>
          </ac:spMkLst>
        </pc:spChg>
        <pc:spChg chg="add mod">
          <ac:chgData name="Saulo Gil" userId="e4b858b1fb629067" providerId="LiveId" clId="{801A6E01-2955-4D56-8057-38689CB67D48}" dt="2023-06-14T19:54:54.903" v="161" actId="20577"/>
          <ac:spMkLst>
            <pc:docMk/>
            <pc:sldMk cId="3967906435" sldId="256"/>
            <ac:spMk id="4" creationId="{BA8A5EE9-6BC3-A028-A849-782CFB8CAEF7}"/>
          </ac:spMkLst>
        </pc:spChg>
        <pc:spChg chg="add mod">
          <ac:chgData name="Saulo Gil" userId="e4b858b1fb629067" providerId="LiveId" clId="{801A6E01-2955-4D56-8057-38689CB67D48}" dt="2023-06-14T20:43:44.957" v="251" actId="1036"/>
          <ac:spMkLst>
            <pc:docMk/>
            <pc:sldMk cId="3967906435" sldId="256"/>
            <ac:spMk id="5" creationId="{C1147910-8861-907D-6734-49ED6F31CA0A}"/>
          </ac:spMkLst>
        </pc:spChg>
        <pc:spChg chg="add mod">
          <ac:chgData name="Saulo Gil" userId="e4b858b1fb629067" providerId="LiveId" clId="{801A6E01-2955-4D56-8057-38689CB67D48}" dt="2023-06-14T20:43:44.957" v="251" actId="1036"/>
          <ac:spMkLst>
            <pc:docMk/>
            <pc:sldMk cId="3967906435" sldId="256"/>
            <ac:spMk id="6" creationId="{A064CFDC-B54C-EBFD-33A6-5C6AD8043B7E}"/>
          </ac:spMkLst>
        </pc:spChg>
        <pc:spChg chg="add mod">
          <ac:chgData name="Saulo Gil" userId="e4b858b1fb629067" providerId="LiveId" clId="{801A6E01-2955-4D56-8057-38689CB67D48}" dt="2023-06-14T20:43:44.957" v="251" actId="1036"/>
          <ac:spMkLst>
            <pc:docMk/>
            <pc:sldMk cId="3967906435" sldId="256"/>
            <ac:spMk id="7" creationId="{B61896B3-2665-426B-4675-BA03B2CB4B36}"/>
          </ac:spMkLst>
        </pc:spChg>
        <pc:spChg chg="mod">
          <ac:chgData name="Saulo Gil" userId="e4b858b1fb629067" providerId="LiveId" clId="{801A6E01-2955-4D56-8057-38689CB67D48}" dt="2023-06-14T20:43:44.957" v="251" actId="1036"/>
          <ac:spMkLst>
            <pc:docMk/>
            <pc:sldMk cId="3967906435" sldId="256"/>
            <ac:spMk id="29" creationId="{B4042527-A314-2331-EEA9-AE75948AB554}"/>
          </ac:spMkLst>
        </pc:spChg>
        <pc:spChg chg="mod">
          <ac:chgData name="Saulo Gil" userId="e4b858b1fb629067" providerId="LiveId" clId="{801A6E01-2955-4D56-8057-38689CB67D48}" dt="2023-06-14T20:43:44.957" v="251" actId="1036"/>
          <ac:spMkLst>
            <pc:docMk/>
            <pc:sldMk cId="3967906435" sldId="256"/>
            <ac:spMk id="30" creationId="{0F89E857-76DB-F0D1-A553-97DC5FE29F1E}"/>
          </ac:spMkLst>
        </pc:spChg>
        <pc:spChg chg="mod">
          <ac:chgData name="Saulo Gil" userId="e4b858b1fb629067" providerId="LiveId" clId="{801A6E01-2955-4D56-8057-38689CB67D48}" dt="2023-06-14T20:43:44.957" v="251" actId="1036"/>
          <ac:spMkLst>
            <pc:docMk/>
            <pc:sldMk cId="3967906435" sldId="256"/>
            <ac:spMk id="31" creationId="{321CF209-0380-A7EF-CBBD-04B1E855456B}"/>
          </ac:spMkLst>
        </pc:spChg>
        <pc:spChg chg="mod">
          <ac:chgData name="Saulo Gil" userId="e4b858b1fb629067" providerId="LiveId" clId="{801A6E01-2955-4D56-8057-38689CB67D48}" dt="2023-06-14T20:43:44.957" v="251" actId="1036"/>
          <ac:spMkLst>
            <pc:docMk/>
            <pc:sldMk cId="3967906435" sldId="256"/>
            <ac:spMk id="32" creationId="{94634745-E41B-E9BC-BCDE-0D73139A051C}"/>
          </ac:spMkLst>
        </pc:spChg>
        <pc:spChg chg="mod">
          <ac:chgData name="Saulo Gil" userId="e4b858b1fb629067" providerId="LiveId" clId="{801A6E01-2955-4D56-8057-38689CB67D48}" dt="2023-06-14T20:43:44.957" v="251" actId="1036"/>
          <ac:spMkLst>
            <pc:docMk/>
            <pc:sldMk cId="3967906435" sldId="256"/>
            <ac:spMk id="61" creationId="{B0F1B997-D74A-DDCB-6E57-E027B4ADCCC9}"/>
          </ac:spMkLst>
        </pc:spChg>
        <pc:spChg chg="mod">
          <ac:chgData name="Saulo Gil" userId="e4b858b1fb629067" providerId="LiveId" clId="{801A6E01-2955-4D56-8057-38689CB67D48}" dt="2023-06-14T20:43:44.957" v="251" actId="1036"/>
          <ac:spMkLst>
            <pc:docMk/>
            <pc:sldMk cId="3967906435" sldId="256"/>
            <ac:spMk id="63" creationId="{F72DF69E-5B43-4E2E-FBF6-50BDC7B2D4BD}"/>
          </ac:spMkLst>
        </pc:spChg>
        <pc:picChg chg="add del">
          <ac:chgData name="Saulo Gil" userId="e4b858b1fb629067" providerId="LiveId" clId="{801A6E01-2955-4D56-8057-38689CB67D48}" dt="2023-06-14T19:55:22.305" v="235" actId="21"/>
          <ac:picMkLst>
            <pc:docMk/>
            <pc:sldMk cId="3967906435" sldId="256"/>
            <ac:picMk id="8" creationId="{883F0FA1-6E75-D82E-F920-9DFE08DE79E3}"/>
          </ac:picMkLst>
        </pc:picChg>
        <pc:picChg chg="mod">
          <ac:chgData name="Saulo Gil" userId="e4b858b1fb629067" providerId="LiveId" clId="{801A6E01-2955-4D56-8057-38689CB67D48}" dt="2023-06-14T20:43:44.957" v="251" actId="1036"/>
          <ac:picMkLst>
            <pc:docMk/>
            <pc:sldMk cId="3967906435" sldId="256"/>
            <ac:picMk id="35" creationId="{3794637A-D726-C822-7316-4603A904CD1A}"/>
          </ac:picMkLst>
        </pc:picChg>
        <pc:picChg chg="mod">
          <ac:chgData name="Saulo Gil" userId="e4b858b1fb629067" providerId="LiveId" clId="{801A6E01-2955-4D56-8057-38689CB67D48}" dt="2023-06-14T20:43:44.957" v="251" actId="1036"/>
          <ac:picMkLst>
            <pc:docMk/>
            <pc:sldMk cId="3967906435" sldId="256"/>
            <ac:picMk id="36" creationId="{4B4DBDC1-81E6-651C-332B-77C9189C713A}"/>
          </ac:picMkLst>
        </pc:picChg>
        <pc:picChg chg="add del mod">
          <ac:chgData name="Saulo Gil" userId="e4b858b1fb629067" providerId="LiveId" clId="{801A6E01-2955-4D56-8057-38689CB67D48}" dt="2023-06-19T21:53:28.507" v="257" actId="478"/>
          <ac:picMkLst>
            <pc:docMk/>
            <pc:sldMk cId="3967906435" sldId="256"/>
            <ac:picMk id="37" creationId="{12AF0F9F-5133-B9F3-DD90-B7AFB6E48C90}"/>
          </ac:picMkLst>
        </pc:picChg>
        <pc:picChg chg="add del">
          <ac:chgData name="Saulo Gil" userId="e4b858b1fb629067" providerId="LiveId" clId="{801A6E01-2955-4D56-8057-38689CB67D48}" dt="2023-06-19T21:53:28.920" v="258" actId="478"/>
          <ac:picMkLst>
            <pc:docMk/>
            <pc:sldMk cId="3967906435" sldId="256"/>
            <ac:picMk id="38" creationId="{75BF4BA3-EA57-E7AE-5FA6-B90F08EE7416}"/>
          </ac:picMkLst>
        </pc:picChg>
        <pc:cxnChg chg="mod">
          <ac:chgData name="Saulo Gil" userId="e4b858b1fb629067" providerId="LiveId" clId="{801A6E01-2955-4D56-8057-38689CB67D48}" dt="2023-06-14T20:43:44.957" v="251" actId="1036"/>
          <ac:cxnSpMkLst>
            <pc:docMk/>
            <pc:sldMk cId="3967906435" sldId="256"/>
            <ac:cxnSpMk id="33" creationId="{5A6D8701-B7FE-2872-E46D-238969EB9F86}"/>
          </ac:cxnSpMkLst>
        </pc:cxnChg>
        <pc:cxnChg chg="mod">
          <ac:chgData name="Saulo Gil" userId="e4b858b1fb629067" providerId="LiveId" clId="{801A6E01-2955-4D56-8057-38689CB67D48}" dt="2023-06-14T20:43:44.957" v="251" actId="1036"/>
          <ac:cxnSpMkLst>
            <pc:docMk/>
            <pc:sldMk cId="3967906435" sldId="256"/>
            <ac:cxnSpMk id="62" creationId="{FAE99593-7F71-C1D3-0FE9-C682736782E7}"/>
          </ac:cxnSpMkLst>
        </pc:cxnChg>
        <pc:cxnChg chg="mod">
          <ac:chgData name="Saulo Gil" userId="e4b858b1fb629067" providerId="LiveId" clId="{801A6E01-2955-4D56-8057-38689CB67D48}" dt="2023-06-14T20:43:44.957" v="251" actId="1036"/>
          <ac:cxnSpMkLst>
            <pc:docMk/>
            <pc:sldMk cId="3967906435" sldId="256"/>
            <ac:cxnSpMk id="64" creationId="{DD54D9D5-8D00-A40C-F269-A0C4CE40628B}"/>
          </ac:cxnSpMkLst>
        </pc:cxnChg>
      </pc:sldChg>
      <pc:sldChg chg="addSp delSp modSp del mod">
        <pc:chgData name="Saulo Gil" userId="e4b858b1fb629067" providerId="LiveId" clId="{801A6E01-2955-4D56-8057-38689CB67D48}" dt="2023-06-29T19:34:45.609" v="2212" actId="47"/>
        <pc:sldMkLst>
          <pc:docMk/>
          <pc:sldMk cId="4151576114" sldId="257"/>
        </pc:sldMkLst>
        <pc:spChg chg="add del mod">
          <ac:chgData name="Saulo Gil" userId="e4b858b1fb629067" providerId="LiveId" clId="{801A6E01-2955-4D56-8057-38689CB67D48}" dt="2023-06-29T19:34:43.278" v="2211" actId="478"/>
          <ac:spMkLst>
            <pc:docMk/>
            <pc:sldMk cId="4151576114" sldId="257"/>
            <ac:spMk id="2" creationId="{20742406-6B68-F28F-7B31-854595BE2305}"/>
          </ac:spMkLst>
        </pc:spChg>
        <pc:spChg chg="add del mod">
          <ac:chgData name="Saulo Gil" userId="e4b858b1fb629067" providerId="LiveId" clId="{801A6E01-2955-4D56-8057-38689CB67D48}" dt="2023-06-26T18:53:56.963" v="280" actId="478"/>
          <ac:spMkLst>
            <pc:docMk/>
            <pc:sldMk cId="4151576114" sldId="257"/>
            <ac:spMk id="2" creationId="{C6FE0712-2E5C-46F9-E89F-7B3CF07B5B6A}"/>
          </ac:spMkLst>
        </pc:spChg>
        <pc:spChg chg="add del mod">
          <ac:chgData name="Saulo Gil" userId="e4b858b1fb629067" providerId="LiveId" clId="{801A6E01-2955-4D56-8057-38689CB67D48}" dt="2023-06-26T18:53:56.963" v="280" actId="478"/>
          <ac:spMkLst>
            <pc:docMk/>
            <pc:sldMk cId="4151576114" sldId="257"/>
            <ac:spMk id="4" creationId="{0FE04FD6-9C9E-B785-066E-3E10B7EBD3D6}"/>
          </ac:spMkLst>
        </pc:spChg>
        <pc:spChg chg="add del mod">
          <ac:chgData name="Saulo Gil" userId="e4b858b1fb629067" providerId="LiveId" clId="{801A6E01-2955-4D56-8057-38689CB67D48}" dt="2023-06-29T19:34:43.278" v="2211" actId="478"/>
          <ac:spMkLst>
            <pc:docMk/>
            <pc:sldMk cId="4151576114" sldId="257"/>
            <ac:spMk id="7" creationId="{7BF3B156-1B60-7714-D1F1-357FF3A7F919}"/>
          </ac:spMkLst>
        </pc:spChg>
        <pc:spChg chg="add del mod">
          <ac:chgData name="Saulo Gil" userId="e4b858b1fb629067" providerId="LiveId" clId="{801A6E01-2955-4D56-8057-38689CB67D48}" dt="2023-06-29T19:34:43.278" v="2211" actId="478"/>
          <ac:spMkLst>
            <pc:docMk/>
            <pc:sldMk cId="4151576114" sldId="257"/>
            <ac:spMk id="8" creationId="{7A0184D1-1FCE-1F59-7D42-020B33B8DFC7}"/>
          </ac:spMkLst>
        </pc:spChg>
        <pc:spChg chg="add del mod">
          <ac:chgData name="Saulo Gil" userId="e4b858b1fb629067" providerId="LiveId" clId="{801A6E01-2955-4D56-8057-38689CB67D48}" dt="2023-06-29T19:34:43.278" v="2211" actId="478"/>
          <ac:spMkLst>
            <pc:docMk/>
            <pc:sldMk cId="4151576114" sldId="257"/>
            <ac:spMk id="9" creationId="{91302BA9-F0F3-D0F5-2067-813311EE7B23}"/>
          </ac:spMkLst>
        </pc:spChg>
        <pc:spChg chg="add del mod">
          <ac:chgData name="Saulo Gil" userId="e4b858b1fb629067" providerId="LiveId" clId="{801A6E01-2955-4D56-8057-38689CB67D48}" dt="2023-06-29T19:34:43.278" v="2211" actId="478"/>
          <ac:spMkLst>
            <pc:docMk/>
            <pc:sldMk cId="4151576114" sldId="257"/>
            <ac:spMk id="11" creationId="{625CF07D-2FA0-4F25-3145-E711CB2904D3}"/>
          </ac:spMkLst>
        </pc:spChg>
        <pc:spChg chg="add del mod">
          <ac:chgData name="Saulo Gil" userId="e4b858b1fb629067" providerId="LiveId" clId="{801A6E01-2955-4D56-8057-38689CB67D48}" dt="2023-06-29T19:34:43.278" v="2211" actId="478"/>
          <ac:spMkLst>
            <pc:docMk/>
            <pc:sldMk cId="4151576114" sldId="257"/>
            <ac:spMk id="12" creationId="{A957D5BC-48F4-E4A4-3A50-8782C8E2D676}"/>
          </ac:spMkLst>
        </pc:spChg>
        <pc:spChg chg="add del mod">
          <ac:chgData name="Saulo Gil" userId="e4b858b1fb629067" providerId="LiveId" clId="{801A6E01-2955-4D56-8057-38689CB67D48}" dt="2023-06-29T19:34:43.278" v="2211" actId="478"/>
          <ac:spMkLst>
            <pc:docMk/>
            <pc:sldMk cId="4151576114" sldId="257"/>
            <ac:spMk id="13" creationId="{96173638-8DFB-81EF-AAED-F17830DE8798}"/>
          </ac:spMkLst>
        </pc:spChg>
        <pc:spChg chg="add del mod">
          <ac:chgData name="Saulo Gil" userId="e4b858b1fb629067" providerId="LiveId" clId="{801A6E01-2955-4D56-8057-38689CB67D48}" dt="2023-06-26T18:54:03.263" v="284" actId="478"/>
          <ac:spMkLst>
            <pc:docMk/>
            <pc:sldMk cId="4151576114" sldId="257"/>
            <ac:spMk id="19" creationId="{6F53F62B-7C60-EE06-C6F8-B4A98B5B9E78}"/>
          </ac:spMkLst>
        </pc:spChg>
        <pc:spChg chg="add del mod">
          <ac:chgData name="Saulo Gil" userId="e4b858b1fb629067" providerId="LiveId" clId="{801A6E01-2955-4D56-8057-38689CB67D48}" dt="2023-06-26T18:54:03.263" v="284" actId="478"/>
          <ac:spMkLst>
            <pc:docMk/>
            <pc:sldMk cId="4151576114" sldId="257"/>
            <ac:spMk id="21" creationId="{D7E755DA-82FC-5D69-045F-4D371F545D67}"/>
          </ac:spMkLst>
        </pc:spChg>
        <pc:spChg chg="add del mod">
          <ac:chgData name="Saulo Gil" userId="e4b858b1fb629067" providerId="LiveId" clId="{801A6E01-2955-4D56-8057-38689CB67D48}" dt="2023-06-26T18:54:07.345" v="287" actId="478"/>
          <ac:spMkLst>
            <pc:docMk/>
            <pc:sldMk cId="4151576114" sldId="257"/>
            <ac:spMk id="23" creationId="{42C78D3C-F6A9-D3DB-DBF8-CD9F7C2FC3B7}"/>
          </ac:spMkLst>
        </pc:spChg>
        <pc:spChg chg="add del mod">
          <ac:chgData name="Saulo Gil" userId="e4b858b1fb629067" providerId="LiveId" clId="{801A6E01-2955-4D56-8057-38689CB67D48}" dt="2023-06-26T18:54:11.245" v="289" actId="478"/>
          <ac:spMkLst>
            <pc:docMk/>
            <pc:sldMk cId="4151576114" sldId="257"/>
            <ac:spMk id="25" creationId="{91D2D915-B514-54D6-C9D7-C458A930CE88}"/>
          </ac:spMkLst>
        </pc:spChg>
        <pc:spChg chg="add del mod">
          <ac:chgData name="Saulo Gil" userId="e4b858b1fb629067" providerId="LiveId" clId="{801A6E01-2955-4D56-8057-38689CB67D48}" dt="2023-06-29T19:34:43.278" v="2211" actId="478"/>
          <ac:spMkLst>
            <pc:docMk/>
            <pc:sldMk cId="4151576114" sldId="257"/>
            <ac:spMk id="27" creationId="{535DF390-4D1F-8EFE-B107-2EEFFE79E90C}"/>
          </ac:spMkLst>
        </pc:spChg>
        <pc:spChg chg="add del mod">
          <ac:chgData name="Saulo Gil" userId="e4b858b1fb629067" providerId="LiveId" clId="{801A6E01-2955-4D56-8057-38689CB67D48}" dt="2023-06-29T19:34:43.278" v="2211" actId="478"/>
          <ac:spMkLst>
            <pc:docMk/>
            <pc:sldMk cId="4151576114" sldId="257"/>
            <ac:spMk id="28" creationId="{E3336DBC-EA4A-3655-EECF-7BCC2F67CDBB}"/>
          </ac:spMkLst>
        </pc:spChg>
        <pc:spChg chg="add del mod">
          <ac:chgData name="Saulo Gil" userId="e4b858b1fb629067" providerId="LiveId" clId="{801A6E01-2955-4D56-8057-38689CB67D48}" dt="2023-06-29T19:34:43.278" v="2211" actId="478"/>
          <ac:spMkLst>
            <pc:docMk/>
            <pc:sldMk cId="4151576114" sldId="257"/>
            <ac:spMk id="29" creationId="{D3C65835-D6D8-802D-06AD-F90B6E4CEC51}"/>
          </ac:spMkLst>
        </pc:spChg>
        <pc:spChg chg="add del mod">
          <ac:chgData name="Saulo Gil" userId="e4b858b1fb629067" providerId="LiveId" clId="{801A6E01-2955-4D56-8057-38689CB67D48}" dt="2023-06-29T19:34:43.278" v="2211" actId="478"/>
          <ac:spMkLst>
            <pc:docMk/>
            <pc:sldMk cId="4151576114" sldId="257"/>
            <ac:spMk id="30" creationId="{7C7A9D32-0436-899E-692D-6E56FE3E94C4}"/>
          </ac:spMkLst>
        </pc:spChg>
        <pc:picChg chg="add del mod">
          <ac:chgData name="Saulo Gil" userId="e4b858b1fb629067" providerId="LiveId" clId="{801A6E01-2955-4D56-8057-38689CB67D48}" dt="2023-06-14T19:55:29.194" v="239" actId="21"/>
          <ac:picMkLst>
            <pc:docMk/>
            <pc:sldMk cId="4151576114" sldId="257"/>
            <ac:picMk id="2" creationId="{54D9CC1B-A704-7760-1CA6-CB8112D91C9A}"/>
          </ac:picMkLst>
        </pc:picChg>
        <pc:picChg chg="add del mod">
          <ac:chgData name="Saulo Gil" userId="e4b858b1fb629067" providerId="LiveId" clId="{801A6E01-2955-4D56-8057-38689CB67D48}" dt="2023-06-23T19:23:40.800" v="275" actId="478"/>
          <ac:picMkLst>
            <pc:docMk/>
            <pc:sldMk cId="4151576114" sldId="257"/>
            <ac:picMk id="2" creationId="{D4EFE817-2C20-1E7F-4E99-833B3E1462D7}"/>
          </ac:picMkLst>
        </pc:picChg>
        <pc:picChg chg="del mod">
          <ac:chgData name="Saulo Gil" userId="e4b858b1fb629067" providerId="LiveId" clId="{801A6E01-2955-4D56-8057-38689CB67D48}" dt="2023-06-14T19:55:24.556" v="236" actId="478"/>
          <ac:picMkLst>
            <pc:docMk/>
            <pc:sldMk cId="4151576114" sldId="257"/>
            <ac:picMk id="3" creationId="{A1816BDE-31B7-1B8D-0625-755CAE53AF0A}"/>
          </ac:picMkLst>
        </pc:picChg>
        <pc:picChg chg="add del mod">
          <ac:chgData name="Saulo Gil" userId="e4b858b1fb629067" providerId="LiveId" clId="{801A6E01-2955-4D56-8057-38689CB67D48}" dt="2023-06-14T20:43:55.850" v="254" actId="21"/>
          <ac:picMkLst>
            <pc:docMk/>
            <pc:sldMk cId="4151576114" sldId="257"/>
            <ac:picMk id="4" creationId="{DB86EF3D-A87F-DDCC-7246-97FC172D916C}"/>
          </ac:picMkLst>
        </pc:picChg>
        <pc:picChg chg="add del mod">
          <ac:chgData name="Saulo Gil" userId="e4b858b1fb629067" providerId="LiveId" clId="{801A6E01-2955-4D56-8057-38689CB67D48}" dt="2023-06-28T14:24:22.474" v="688" actId="478"/>
          <ac:picMkLst>
            <pc:docMk/>
            <pc:sldMk cId="4151576114" sldId="257"/>
            <ac:picMk id="5" creationId="{3B57E4F2-91F3-ACAC-06AC-3A26319F62EF}"/>
          </ac:picMkLst>
        </pc:picChg>
        <pc:picChg chg="add del mod">
          <ac:chgData name="Saulo Gil" userId="e4b858b1fb629067" providerId="LiveId" clId="{801A6E01-2955-4D56-8057-38689CB67D48}" dt="2023-06-26T18:53:41.533" v="279" actId="478"/>
          <ac:picMkLst>
            <pc:docMk/>
            <pc:sldMk cId="4151576114" sldId="257"/>
            <ac:picMk id="6" creationId="{55779AA0-4D26-86EF-1D1F-836B39C689D9}"/>
          </ac:picMkLst>
        </pc:picChg>
        <pc:picChg chg="add del mod">
          <ac:chgData name="Saulo Gil" userId="e4b858b1fb629067" providerId="LiveId" clId="{801A6E01-2955-4D56-8057-38689CB67D48}" dt="2023-06-29T12:59:06.062" v="690" actId="478"/>
          <ac:picMkLst>
            <pc:docMk/>
            <pc:sldMk cId="4151576114" sldId="257"/>
            <ac:picMk id="15" creationId="{A417035C-B83E-63CA-CA10-0F96D6F10C56}"/>
          </ac:picMkLst>
        </pc:picChg>
        <pc:picChg chg="add del mod">
          <ac:chgData name="Saulo Gil" userId="e4b858b1fb629067" providerId="LiveId" clId="{801A6E01-2955-4D56-8057-38689CB67D48}" dt="2023-06-26T18:54:10.074" v="288" actId="478"/>
          <ac:picMkLst>
            <pc:docMk/>
            <pc:sldMk cId="4151576114" sldId="257"/>
            <ac:picMk id="15" creationId="{F03631AC-801F-C865-53DF-747DFB380489}"/>
          </ac:picMkLst>
        </pc:picChg>
        <pc:picChg chg="add del mod">
          <ac:chgData name="Saulo Gil" userId="e4b858b1fb629067" providerId="LiveId" clId="{801A6E01-2955-4D56-8057-38689CB67D48}" dt="2023-06-26T18:54:10.074" v="288" actId="478"/>
          <ac:picMkLst>
            <pc:docMk/>
            <pc:sldMk cId="4151576114" sldId="257"/>
            <ac:picMk id="16" creationId="{3DC4D7C6-280F-ED21-7D4D-43D80562A88F}"/>
          </ac:picMkLst>
        </pc:picChg>
        <pc:picChg chg="add del mod">
          <ac:chgData name="Saulo Gil" userId="e4b858b1fb629067" providerId="LiveId" clId="{801A6E01-2955-4D56-8057-38689CB67D48}" dt="2023-06-26T18:54:00.930" v="283" actId="478"/>
          <ac:picMkLst>
            <pc:docMk/>
            <pc:sldMk cId="4151576114" sldId="257"/>
            <ac:picMk id="17" creationId="{40D45BF6-6283-4543-102D-A43F3731E87A}"/>
          </ac:picMkLst>
        </pc:picChg>
        <pc:picChg chg="add del mod">
          <ac:chgData name="Saulo Gil" userId="e4b858b1fb629067" providerId="LiveId" clId="{801A6E01-2955-4D56-8057-38689CB67D48}" dt="2023-06-26T18:54:00.129" v="282" actId="478"/>
          <ac:picMkLst>
            <pc:docMk/>
            <pc:sldMk cId="4151576114" sldId="257"/>
            <ac:picMk id="18" creationId="{6A6057B1-0004-1BAE-3700-9AFA8B40C794}"/>
          </ac:picMkLst>
        </pc:picChg>
        <pc:picChg chg="add del mod">
          <ac:chgData name="Saulo Gil" userId="e4b858b1fb629067" providerId="LiveId" clId="{801A6E01-2955-4D56-8057-38689CB67D48}" dt="2023-06-26T18:55:35.074" v="292" actId="478"/>
          <ac:picMkLst>
            <pc:docMk/>
            <pc:sldMk cId="4151576114" sldId="257"/>
            <ac:picMk id="31" creationId="{CA20EFDB-351D-C4D8-9CF9-C2C056C1B6E8}"/>
          </ac:picMkLst>
        </pc:picChg>
        <pc:picChg chg="add del mod">
          <ac:chgData name="Saulo Gil" userId="e4b858b1fb629067" providerId="LiveId" clId="{801A6E01-2955-4D56-8057-38689CB67D48}" dt="2023-06-26T18:56:10.703" v="298" actId="478"/>
          <ac:picMkLst>
            <pc:docMk/>
            <pc:sldMk cId="4151576114" sldId="257"/>
            <ac:picMk id="32" creationId="{E342DD70-4165-17D2-4163-88178DF2A431}"/>
          </ac:picMkLst>
        </pc:picChg>
        <pc:picChg chg="add del mod">
          <ac:chgData name="Saulo Gil" userId="e4b858b1fb629067" providerId="LiveId" clId="{801A6E01-2955-4D56-8057-38689CB67D48}" dt="2023-06-26T18:56:10.163" v="297" actId="478"/>
          <ac:picMkLst>
            <pc:docMk/>
            <pc:sldMk cId="4151576114" sldId="257"/>
            <ac:picMk id="33" creationId="{BEDF3CC7-F9CC-FB88-603D-FC3E68B06471}"/>
          </ac:picMkLst>
        </pc:picChg>
        <pc:picChg chg="add del mod">
          <ac:chgData name="Saulo Gil" userId="e4b858b1fb629067" providerId="LiveId" clId="{801A6E01-2955-4D56-8057-38689CB67D48}" dt="2023-06-29T19:34:43.278" v="2211" actId="478"/>
          <ac:picMkLst>
            <pc:docMk/>
            <pc:sldMk cId="4151576114" sldId="257"/>
            <ac:picMk id="34" creationId="{8FB577BA-0A35-28D9-FA4E-B612A2752481}"/>
          </ac:picMkLst>
        </pc:picChg>
        <pc:picChg chg="add del mod">
          <ac:chgData name="Saulo Gil" userId="e4b858b1fb629067" providerId="LiveId" clId="{801A6E01-2955-4D56-8057-38689CB67D48}" dt="2023-06-29T19:34:43.278" v="2211" actId="478"/>
          <ac:picMkLst>
            <pc:docMk/>
            <pc:sldMk cId="4151576114" sldId="257"/>
            <ac:picMk id="35" creationId="{43A25CEC-C01E-F3B8-2944-7C8D35A2459D}"/>
          </ac:picMkLst>
        </pc:picChg>
        <pc:picChg chg="add del mod">
          <ac:chgData name="Saulo Gil" userId="e4b858b1fb629067" providerId="LiveId" clId="{801A6E01-2955-4D56-8057-38689CB67D48}" dt="2023-06-29T19:34:43.278" v="2211" actId="478"/>
          <ac:picMkLst>
            <pc:docMk/>
            <pc:sldMk cId="4151576114" sldId="257"/>
            <ac:picMk id="36" creationId="{3F4B2B4E-A666-41EA-F5B5-CD6C9E518889}"/>
          </ac:picMkLst>
        </pc:picChg>
        <pc:picChg chg="add del mod">
          <ac:chgData name="Saulo Gil" userId="e4b858b1fb629067" providerId="LiveId" clId="{801A6E01-2955-4D56-8057-38689CB67D48}" dt="2023-06-29T19:34:43.278" v="2211" actId="478"/>
          <ac:picMkLst>
            <pc:docMk/>
            <pc:sldMk cId="4151576114" sldId="257"/>
            <ac:picMk id="37" creationId="{11A084DD-385A-3515-4003-55CE02896231}"/>
          </ac:picMkLst>
        </pc:picChg>
        <pc:picChg chg="add del">
          <ac:chgData name="Saulo Gil" userId="e4b858b1fb629067" providerId="LiveId" clId="{801A6E01-2955-4D56-8057-38689CB67D48}" dt="2023-06-26T18:59:24.065" v="458" actId="21"/>
          <ac:picMkLst>
            <pc:docMk/>
            <pc:sldMk cId="4151576114" sldId="257"/>
            <ac:picMk id="44" creationId="{0173622E-E9DF-B5D3-E4A8-A66B1D2075F1}"/>
          </ac:picMkLst>
        </pc:picChg>
        <pc:cxnChg chg="add del mod">
          <ac:chgData name="Saulo Gil" userId="e4b858b1fb629067" providerId="LiveId" clId="{801A6E01-2955-4D56-8057-38689CB67D48}" dt="2023-06-26T18:53:56.963" v="280" actId="478"/>
          <ac:cxnSpMkLst>
            <pc:docMk/>
            <pc:sldMk cId="4151576114" sldId="257"/>
            <ac:cxnSpMk id="3" creationId="{DF9B8C06-F8DC-641F-FF06-144234F0C068}"/>
          </ac:cxnSpMkLst>
        </pc:cxnChg>
        <pc:cxnChg chg="add del mod">
          <ac:chgData name="Saulo Gil" userId="e4b858b1fb629067" providerId="LiveId" clId="{801A6E01-2955-4D56-8057-38689CB67D48}" dt="2023-06-29T19:34:43.278" v="2211" actId="478"/>
          <ac:cxnSpMkLst>
            <pc:docMk/>
            <pc:sldMk cId="4151576114" sldId="257"/>
            <ac:cxnSpMk id="3" creationId="{F7C62838-D324-B07C-4D47-C024A10DA399}"/>
          </ac:cxnSpMkLst>
        </pc:cxnChg>
        <pc:cxnChg chg="add del mod">
          <ac:chgData name="Saulo Gil" userId="e4b858b1fb629067" providerId="LiveId" clId="{801A6E01-2955-4D56-8057-38689CB67D48}" dt="2023-06-26T18:53:56.963" v="280" actId="478"/>
          <ac:cxnSpMkLst>
            <pc:docMk/>
            <pc:sldMk cId="4151576114" sldId="257"/>
            <ac:cxnSpMk id="5" creationId="{81948106-5050-EBD9-33F5-012D3739C764}"/>
          </ac:cxnSpMkLst>
        </pc:cxnChg>
        <pc:cxnChg chg="add del mod">
          <ac:chgData name="Saulo Gil" userId="e4b858b1fb629067" providerId="LiveId" clId="{801A6E01-2955-4D56-8057-38689CB67D48}" dt="2023-06-29T19:34:43.278" v="2211" actId="478"/>
          <ac:cxnSpMkLst>
            <pc:docMk/>
            <pc:sldMk cId="4151576114" sldId="257"/>
            <ac:cxnSpMk id="10" creationId="{BBD327F5-2241-F4BB-4C63-9D79DFE7473D}"/>
          </ac:cxnSpMkLst>
        </pc:cxnChg>
        <pc:cxnChg chg="add del mod">
          <ac:chgData name="Saulo Gil" userId="e4b858b1fb629067" providerId="LiveId" clId="{801A6E01-2955-4D56-8057-38689CB67D48}" dt="2023-06-29T19:34:43.278" v="2211" actId="478"/>
          <ac:cxnSpMkLst>
            <pc:docMk/>
            <pc:sldMk cId="4151576114" sldId="257"/>
            <ac:cxnSpMk id="14" creationId="{1E389C1B-44BC-9D5F-BFB8-BF8F5C605744}"/>
          </ac:cxnSpMkLst>
        </pc:cxnChg>
        <pc:cxnChg chg="add del mod">
          <ac:chgData name="Saulo Gil" userId="e4b858b1fb629067" providerId="LiveId" clId="{801A6E01-2955-4D56-8057-38689CB67D48}" dt="2023-06-26T18:54:03.263" v="284" actId="478"/>
          <ac:cxnSpMkLst>
            <pc:docMk/>
            <pc:sldMk cId="4151576114" sldId="257"/>
            <ac:cxnSpMk id="20" creationId="{8B26FE8F-C4B9-95C3-3C12-F73E4F374BF7}"/>
          </ac:cxnSpMkLst>
        </pc:cxnChg>
        <pc:cxnChg chg="add del mod">
          <ac:chgData name="Saulo Gil" userId="e4b858b1fb629067" providerId="LiveId" clId="{801A6E01-2955-4D56-8057-38689CB67D48}" dt="2023-06-26T18:54:03.263" v="284" actId="478"/>
          <ac:cxnSpMkLst>
            <pc:docMk/>
            <pc:sldMk cId="4151576114" sldId="257"/>
            <ac:cxnSpMk id="22" creationId="{EF850E12-DCFE-DE13-1F0E-30964977D149}"/>
          </ac:cxnSpMkLst>
        </pc:cxnChg>
        <pc:cxnChg chg="add del mod">
          <ac:chgData name="Saulo Gil" userId="e4b858b1fb629067" providerId="LiveId" clId="{801A6E01-2955-4D56-8057-38689CB67D48}" dt="2023-06-26T18:54:05.995" v="285" actId="478"/>
          <ac:cxnSpMkLst>
            <pc:docMk/>
            <pc:sldMk cId="4151576114" sldId="257"/>
            <ac:cxnSpMk id="24" creationId="{E496AD25-6E48-6427-E2EA-F5E94C7149E7}"/>
          </ac:cxnSpMkLst>
        </pc:cxnChg>
        <pc:cxnChg chg="add del mod">
          <ac:chgData name="Saulo Gil" userId="e4b858b1fb629067" providerId="LiveId" clId="{801A6E01-2955-4D56-8057-38689CB67D48}" dt="2023-06-26T18:54:10.074" v="288" actId="478"/>
          <ac:cxnSpMkLst>
            <pc:docMk/>
            <pc:sldMk cId="4151576114" sldId="257"/>
            <ac:cxnSpMk id="26" creationId="{1EA716B9-790A-40B6-272B-F219F518E057}"/>
          </ac:cxnSpMkLst>
        </pc:cxnChg>
        <pc:cxnChg chg="add del mod">
          <ac:chgData name="Saulo Gil" userId="e4b858b1fb629067" providerId="LiveId" clId="{801A6E01-2955-4D56-8057-38689CB67D48}" dt="2023-06-26T18:59:09.998" v="456" actId="478"/>
          <ac:cxnSpMkLst>
            <pc:docMk/>
            <pc:sldMk cId="4151576114" sldId="257"/>
            <ac:cxnSpMk id="39" creationId="{E5E2A7CF-E558-9C00-CB1C-C8B0261D2E69}"/>
          </ac:cxnSpMkLst>
        </pc:cxnChg>
        <pc:cxnChg chg="add del mod">
          <ac:chgData name="Saulo Gil" userId="e4b858b1fb629067" providerId="LiveId" clId="{801A6E01-2955-4D56-8057-38689CB67D48}" dt="2023-06-26T18:59:08.728" v="455" actId="478"/>
          <ac:cxnSpMkLst>
            <pc:docMk/>
            <pc:sldMk cId="4151576114" sldId="257"/>
            <ac:cxnSpMk id="41" creationId="{DF06B354-56CF-EFAA-8B74-92E076D2FC83}"/>
          </ac:cxnSpMkLst>
        </pc:cxnChg>
      </pc:sldChg>
      <pc:sldChg chg="addSp delSp modSp add mod">
        <pc:chgData name="Saulo Gil" userId="e4b858b1fb629067" providerId="LiveId" clId="{801A6E01-2955-4D56-8057-38689CB67D48}" dt="2023-06-29T19:37:09.711" v="2231" actId="21"/>
        <pc:sldMkLst>
          <pc:docMk/>
          <pc:sldMk cId="3270712228" sldId="258"/>
        </pc:sldMkLst>
        <pc:spChg chg="mod">
          <ac:chgData name="Saulo Gil" userId="e4b858b1fb629067" providerId="LiveId" clId="{801A6E01-2955-4D56-8057-38689CB67D48}" dt="2023-06-29T13:06:22.008" v="722" actId="1076"/>
          <ac:spMkLst>
            <pc:docMk/>
            <pc:sldMk cId="3270712228" sldId="258"/>
            <ac:spMk id="2" creationId="{DADBD845-CBF3-929C-511A-D1521280300B}"/>
          </ac:spMkLst>
        </pc:spChg>
        <pc:spChg chg="mod">
          <ac:chgData name="Saulo Gil" userId="e4b858b1fb629067" providerId="LiveId" clId="{801A6E01-2955-4D56-8057-38689CB67D48}" dt="2023-06-29T13:06:22.008" v="722" actId="1076"/>
          <ac:spMkLst>
            <pc:docMk/>
            <pc:sldMk cId="3270712228" sldId="258"/>
            <ac:spMk id="3" creationId="{BBAD1269-47E5-C49F-C3F2-C77D4C0C706D}"/>
          </ac:spMkLst>
        </pc:spChg>
        <pc:spChg chg="del">
          <ac:chgData name="Saulo Gil" userId="e4b858b1fb629067" providerId="LiveId" clId="{801A6E01-2955-4D56-8057-38689CB67D48}" dt="2023-06-19T21:53:35.130" v="262" actId="478"/>
          <ac:spMkLst>
            <pc:docMk/>
            <pc:sldMk cId="3270712228" sldId="258"/>
            <ac:spMk id="4" creationId="{BA8A5EE9-6BC3-A028-A849-782CFB8CAEF7}"/>
          </ac:spMkLst>
        </pc:spChg>
        <pc:spChg chg="mod ord">
          <ac:chgData name="Saulo Gil" userId="e4b858b1fb629067" providerId="LiveId" clId="{801A6E01-2955-4D56-8057-38689CB67D48}" dt="2023-06-29T13:22:21.270" v="1003" actId="1036"/>
          <ac:spMkLst>
            <pc:docMk/>
            <pc:sldMk cId="3270712228" sldId="258"/>
            <ac:spMk id="5" creationId="{C1147910-8861-907D-6734-49ED6F31CA0A}"/>
          </ac:spMkLst>
        </pc:spChg>
        <pc:spChg chg="mod ord">
          <ac:chgData name="Saulo Gil" userId="e4b858b1fb629067" providerId="LiveId" clId="{801A6E01-2955-4D56-8057-38689CB67D48}" dt="2023-06-29T13:22:21.270" v="1003" actId="1036"/>
          <ac:spMkLst>
            <pc:docMk/>
            <pc:sldMk cId="3270712228" sldId="258"/>
            <ac:spMk id="6" creationId="{A064CFDC-B54C-EBFD-33A6-5C6AD8043B7E}"/>
          </ac:spMkLst>
        </pc:spChg>
        <pc:spChg chg="del">
          <ac:chgData name="Saulo Gil" userId="e4b858b1fb629067" providerId="LiveId" clId="{801A6E01-2955-4D56-8057-38689CB67D48}" dt="2023-06-19T21:53:35.130" v="262" actId="478"/>
          <ac:spMkLst>
            <pc:docMk/>
            <pc:sldMk cId="3270712228" sldId="258"/>
            <ac:spMk id="7" creationId="{B61896B3-2665-426B-4675-BA03B2CB4B36}"/>
          </ac:spMkLst>
        </pc:spChg>
        <pc:spChg chg="mod">
          <ac:chgData name="Saulo Gil" userId="e4b858b1fb629067" providerId="LiveId" clId="{801A6E01-2955-4D56-8057-38689CB67D48}" dt="2023-06-29T13:15:46.511" v="825" actId="14100"/>
          <ac:spMkLst>
            <pc:docMk/>
            <pc:sldMk cId="3270712228" sldId="258"/>
            <ac:spMk id="20" creationId="{A463A417-904F-FD4D-2CFE-2A69B93AC0E0}"/>
          </ac:spMkLst>
        </pc:spChg>
        <pc:spChg chg="mod">
          <ac:chgData name="Saulo Gil" userId="e4b858b1fb629067" providerId="LiveId" clId="{801A6E01-2955-4D56-8057-38689CB67D48}" dt="2023-06-29T13:06:22.008" v="722" actId="1076"/>
          <ac:spMkLst>
            <pc:docMk/>
            <pc:sldMk cId="3270712228" sldId="258"/>
            <ac:spMk id="21" creationId="{6093B8D4-A5F1-AAF0-17AA-AA539F630A33}"/>
          </ac:spMkLst>
        </pc:spChg>
        <pc:spChg chg="mod">
          <ac:chgData name="Saulo Gil" userId="e4b858b1fb629067" providerId="LiveId" clId="{801A6E01-2955-4D56-8057-38689CB67D48}" dt="2023-06-29T13:06:22.008" v="722" actId="1076"/>
          <ac:spMkLst>
            <pc:docMk/>
            <pc:sldMk cId="3270712228" sldId="258"/>
            <ac:spMk id="24" creationId="{F3899C2E-B56E-EDD1-0544-B5A3B2903AE4}"/>
          </ac:spMkLst>
        </pc:spChg>
        <pc:spChg chg="del">
          <ac:chgData name="Saulo Gil" userId="e4b858b1fb629067" providerId="LiveId" clId="{801A6E01-2955-4D56-8057-38689CB67D48}" dt="2023-06-19T21:53:35.130" v="262" actId="478"/>
          <ac:spMkLst>
            <pc:docMk/>
            <pc:sldMk cId="3270712228" sldId="258"/>
            <ac:spMk id="26" creationId="{419E04A3-D94E-FBE7-B8A0-58DC7F30BD07}"/>
          </ac:spMkLst>
        </pc:spChg>
        <pc:spChg chg="add del mod">
          <ac:chgData name="Saulo Gil" userId="e4b858b1fb629067" providerId="LiveId" clId="{801A6E01-2955-4D56-8057-38689CB67D48}" dt="2023-06-29T13:16:13.918" v="833" actId="478"/>
          <ac:spMkLst>
            <pc:docMk/>
            <pc:sldMk cId="3270712228" sldId="258"/>
            <ac:spMk id="29" creationId="{B4042527-A314-2331-EEA9-AE75948AB554}"/>
          </ac:spMkLst>
        </pc:spChg>
        <pc:spChg chg="mod ord">
          <ac:chgData name="Saulo Gil" userId="e4b858b1fb629067" providerId="LiveId" clId="{801A6E01-2955-4D56-8057-38689CB67D48}" dt="2023-06-29T13:22:21.270" v="1003" actId="1036"/>
          <ac:spMkLst>
            <pc:docMk/>
            <pc:sldMk cId="3270712228" sldId="258"/>
            <ac:spMk id="30" creationId="{0F89E857-76DB-F0D1-A553-97DC5FE29F1E}"/>
          </ac:spMkLst>
        </pc:spChg>
        <pc:spChg chg="mod ord">
          <ac:chgData name="Saulo Gil" userId="e4b858b1fb629067" providerId="LiveId" clId="{801A6E01-2955-4D56-8057-38689CB67D48}" dt="2023-06-29T13:22:21.270" v="1003" actId="1036"/>
          <ac:spMkLst>
            <pc:docMk/>
            <pc:sldMk cId="3270712228" sldId="258"/>
            <ac:spMk id="31" creationId="{321CF209-0380-A7EF-CBBD-04B1E855456B}"/>
          </ac:spMkLst>
        </pc:spChg>
        <pc:spChg chg="add mod ord">
          <ac:chgData name="Saulo Gil" userId="e4b858b1fb629067" providerId="LiveId" clId="{801A6E01-2955-4D56-8057-38689CB67D48}" dt="2023-06-29T19:35:06.154" v="2219" actId="20577"/>
          <ac:spMkLst>
            <pc:docMk/>
            <pc:sldMk cId="3270712228" sldId="258"/>
            <ac:spMk id="32" creationId="{2E95CC22-F595-E456-E28C-EDCE91B1C071}"/>
          </ac:spMkLst>
        </pc:spChg>
        <pc:spChg chg="del">
          <ac:chgData name="Saulo Gil" userId="e4b858b1fb629067" providerId="LiveId" clId="{801A6E01-2955-4D56-8057-38689CB67D48}" dt="2023-06-19T21:53:35.130" v="262" actId="478"/>
          <ac:spMkLst>
            <pc:docMk/>
            <pc:sldMk cId="3270712228" sldId="258"/>
            <ac:spMk id="32" creationId="{94634745-E41B-E9BC-BCDE-0D73139A051C}"/>
          </ac:spMkLst>
        </pc:spChg>
        <pc:spChg chg="mod">
          <ac:chgData name="Saulo Gil" userId="e4b858b1fb629067" providerId="LiveId" clId="{801A6E01-2955-4D56-8057-38689CB67D48}" dt="2023-06-29T13:19:44.361" v="968"/>
          <ac:spMkLst>
            <pc:docMk/>
            <pc:sldMk cId="3270712228" sldId="258"/>
            <ac:spMk id="48" creationId="{EBC949DD-EBCE-C3BB-ECF7-4907323D0A7E}"/>
          </ac:spMkLst>
        </pc:spChg>
        <pc:spChg chg="mod">
          <ac:chgData name="Saulo Gil" userId="e4b858b1fb629067" providerId="LiveId" clId="{801A6E01-2955-4D56-8057-38689CB67D48}" dt="2023-06-29T13:18:46.588" v="965"/>
          <ac:spMkLst>
            <pc:docMk/>
            <pc:sldMk cId="3270712228" sldId="258"/>
            <ac:spMk id="57" creationId="{5D60D7A8-E3D9-1A31-3C82-C1E9FB1664FD}"/>
          </ac:spMkLst>
        </pc:spChg>
        <pc:spChg chg="mod ord">
          <ac:chgData name="Saulo Gil" userId="e4b858b1fb629067" providerId="LiveId" clId="{801A6E01-2955-4D56-8057-38689CB67D48}" dt="2023-06-29T13:22:21.270" v="1003" actId="1036"/>
          <ac:spMkLst>
            <pc:docMk/>
            <pc:sldMk cId="3270712228" sldId="258"/>
            <ac:spMk id="61" creationId="{B0F1B997-D74A-DDCB-6E57-E027B4ADCCC9}"/>
          </ac:spMkLst>
        </pc:spChg>
        <pc:spChg chg="mod ord">
          <ac:chgData name="Saulo Gil" userId="e4b858b1fb629067" providerId="LiveId" clId="{801A6E01-2955-4D56-8057-38689CB67D48}" dt="2023-06-29T13:22:21.270" v="1003" actId="1036"/>
          <ac:spMkLst>
            <pc:docMk/>
            <pc:sldMk cId="3270712228" sldId="258"/>
            <ac:spMk id="63" creationId="{F72DF69E-5B43-4E2E-FBF6-50BDC7B2D4BD}"/>
          </ac:spMkLst>
        </pc:spChg>
        <pc:picChg chg="add del">
          <ac:chgData name="Saulo Gil" userId="e4b858b1fb629067" providerId="LiveId" clId="{801A6E01-2955-4D56-8057-38689CB67D48}" dt="2023-06-29T19:35:12.687" v="2221" actId="21"/>
          <ac:picMkLst>
            <pc:docMk/>
            <pc:sldMk cId="3270712228" sldId="258"/>
            <ac:picMk id="4" creationId="{0EF8D357-F118-C78A-A158-D00B40BB35A3}"/>
          </ac:picMkLst>
        </pc:picChg>
        <pc:picChg chg="add del mod">
          <ac:chgData name="Saulo Gil" userId="e4b858b1fb629067" providerId="LiveId" clId="{801A6E01-2955-4D56-8057-38689CB67D48}" dt="2023-06-29T13:02:59.623" v="695" actId="478"/>
          <ac:picMkLst>
            <pc:docMk/>
            <pc:sldMk cId="3270712228" sldId="258"/>
            <ac:picMk id="4" creationId="{C713EDD4-1E02-1EF6-E1C7-DB984EBDFF8B}"/>
          </ac:picMkLst>
        </pc:picChg>
        <pc:picChg chg="add del mod">
          <ac:chgData name="Saulo Gil" userId="e4b858b1fb629067" providerId="LiveId" clId="{801A6E01-2955-4D56-8057-38689CB67D48}" dt="2023-06-29T13:04:09.630" v="704" actId="478"/>
          <ac:picMkLst>
            <pc:docMk/>
            <pc:sldMk cId="3270712228" sldId="258"/>
            <ac:picMk id="7" creationId="{0A1EAF3F-1175-CB1E-3471-75078AE173F2}"/>
          </ac:picMkLst>
        </pc:picChg>
        <pc:picChg chg="add mod modCrop">
          <ac:chgData name="Saulo Gil" userId="e4b858b1fb629067" providerId="LiveId" clId="{801A6E01-2955-4D56-8057-38689CB67D48}" dt="2023-06-29T19:37:01.443" v="2229" actId="1035"/>
          <ac:picMkLst>
            <pc:docMk/>
            <pc:sldMk cId="3270712228" sldId="258"/>
            <ac:picMk id="7" creationId="{5236B3D2-D06E-2B4A-5989-F83BC36C2961}"/>
          </ac:picMkLst>
        </pc:picChg>
        <pc:picChg chg="add del mod">
          <ac:chgData name="Saulo Gil" userId="e4b858b1fb629067" providerId="LiveId" clId="{801A6E01-2955-4D56-8057-38689CB67D48}" dt="2023-06-29T13:04:09.166" v="703" actId="478"/>
          <ac:picMkLst>
            <pc:docMk/>
            <pc:sldMk cId="3270712228" sldId="258"/>
            <ac:picMk id="8" creationId="{415644EC-026D-0C66-7125-4B7E64DE94AC}"/>
          </ac:picMkLst>
        </pc:picChg>
        <pc:picChg chg="add del">
          <ac:chgData name="Saulo Gil" userId="e4b858b1fb629067" providerId="LiveId" clId="{801A6E01-2955-4D56-8057-38689CB67D48}" dt="2023-06-29T19:37:09.711" v="2231" actId="21"/>
          <ac:picMkLst>
            <pc:docMk/>
            <pc:sldMk cId="3270712228" sldId="258"/>
            <ac:picMk id="8" creationId="{DACF544F-C6FD-6867-3956-36F717D8A157}"/>
          </ac:picMkLst>
        </pc:picChg>
        <pc:picChg chg="add del mod">
          <ac:chgData name="Saulo Gil" userId="e4b858b1fb629067" providerId="LiveId" clId="{801A6E01-2955-4D56-8057-38689CB67D48}" dt="2023-06-29T13:04:22.110" v="707" actId="478"/>
          <ac:picMkLst>
            <pc:docMk/>
            <pc:sldMk cId="3270712228" sldId="258"/>
            <ac:picMk id="9" creationId="{AD3D24D1-8351-567B-939F-84F1382C1757}"/>
          </ac:picMkLst>
        </pc:picChg>
        <pc:picChg chg="add del mod">
          <ac:chgData name="Saulo Gil" userId="e4b858b1fb629067" providerId="LiveId" clId="{801A6E01-2955-4D56-8057-38689CB67D48}" dt="2023-06-19T21:54:20.513" v="271" actId="21"/>
          <ac:picMkLst>
            <pc:docMk/>
            <pc:sldMk cId="3270712228" sldId="258"/>
            <ac:picMk id="10" creationId="{2290BC20-5D18-8B42-FC90-F8C1FE1E2DCC}"/>
          </ac:picMkLst>
        </pc:picChg>
        <pc:picChg chg="add del mod">
          <ac:chgData name="Saulo Gil" userId="e4b858b1fb629067" providerId="LiveId" clId="{801A6E01-2955-4D56-8057-38689CB67D48}" dt="2023-06-29T13:04:46.614" v="713" actId="478"/>
          <ac:picMkLst>
            <pc:docMk/>
            <pc:sldMk cId="3270712228" sldId="258"/>
            <ac:picMk id="10" creationId="{B156968A-8102-87A6-161A-B6351FD36082}"/>
          </ac:picMkLst>
        </pc:picChg>
        <pc:picChg chg="add mod ord">
          <ac:chgData name="Saulo Gil" userId="e4b858b1fb629067" providerId="LiveId" clId="{801A6E01-2955-4D56-8057-38689CB67D48}" dt="2023-06-29T13:22:21.270" v="1003" actId="1036"/>
          <ac:picMkLst>
            <pc:docMk/>
            <pc:sldMk cId="3270712228" sldId="258"/>
            <ac:picMk id="11" creationId="{3AE91F8E-4FD9-6FDA-2166-C9B848456F51}"/>
          </ac:picMkLst>
        </pc:picChg>
        <pc:picChg chg="add mod ord">
          <ac:chgData name="Saulo Gil" userId="e4b858b1fb629067" providerId="LiveId" clId="{801A6E01-2955-4D56-8057-38689CB67D48}" dt="2023-06-29T13:23:27.231" v="1011" actId="171"/>
          <ac:picMkLst>
            <pc:docMk/>
            <pc:sldMk cId="3270712228" sldId="258"/>
            <ac:picMk id="12" creationId="{FC5A8372-6C81-3A13-A951-AABAC02B38C0}"/>
          </ac:picMkLst>
        </pc:picChg>
        <pc:picChg chg="add mod ord">
          <ac:chgData name="Saulo Gil" userId="e4b858b1fb629067" providerId="LiveId" clId="{801A6E01-2955-4D56-8057-38689CB67D48}" dt="2023-06-29T13:22:21.270" v="1003" actId="1036"/>
          <ac:picMkLst>
            <pc:docMk/>
            <pc:sldMk cId="3270712228" sldId="258"/>
            <ac:picMk id="13" creationId="{AD113682-3910-3B13-7149-574554FAEB94}"/>
          </ac:picMkLst>
        </pc:picChg>
        <pc:picChg chg="add mod ord modCrop">
          <ac:chgData name="Saulo Gil" userId="e4b858b1fb629067" providerId="LiveId" clId="{801A6E01-2955-4D56-8057-38689CB67D48}" dt="2023-06-29T19:36:20.253" v="2222" actId="732"/>
          <ac:picMkLst>
            <pc:docMk/>
            <pc:sldMk cId="3270712228" sldId="258"/>
            <ac:picMk id="14" creationId="{E7171BAC-38EA-8E03-C726-D50D52E267B1}"/>
          </ac:picMkLst>
        </pc:picChg>
        <pc:picChg chg="del mod">
          <ac:chgData name="Saulo Gil" userId="e4b858b1fb629067" providerId="LiveId" clId="{801A6E01-2955-4D56-8057-38689CB67D48}" dt="2023-06-29T13:12:13.613" v="742" actId="478"/>
          <ac:picMkLst>
            <pc:docMk/>
            <pc:sldMk cId="3270712228" sldId="258"/>
            <ac:picMk id="35" creationId="{3794637A-D726-C822-7316-4603A904CD1A}"/>
          </ac:picMkLst>
        </pc:picChg>
        <pc:picChg chg="del mod">
          <ac:chgData name="Saulo Gil" userId="e4b858b1fb629067" providerId="LiveId" clId="{801A6E01-2955-4D56-8057-38689CB67D48}" dt="2023-06-29T13:12:13.085" v="741" actId="478"/>
          <ac:picMkLst>
            <pc:docMk/>
            <pc:sldMk cId="3270712228" sldId="258"/>
            <ac:picMk id="36" creationId="{4B4DBDC1-81E6-651C-332B-77C9189C713A}"/>
          </ac:picMkLst>
        </pc:picChg>
        <pc:picChg chg="del">
          <ac:chgData name="Saulo Gil" userId="e4b858b1fb629067" providerId="LiveId" clId="{801A6E01-2955-4D56-8057-38689CB67D48}" dt="2023-06-19T21:53:33.755" v="261" actId="478"/>
          <ac:picMkLst>
            <pc:docMk/>
            <pc:sldMk cId="3270712228" sldId="258"/>
            <ac:picMk id="37" creationId="{12AF0F9F-5133-B9F3-DD90-B7AFB6E48C90}"/>
          </ac:picMkLst>
        </pc:picChg>
        <pc:picChg chg="add mod">
          <ac:chgData name="Saulo Gil" userId="e4b858b1fb629067" providerId="LiveId" clId="{801A6E01-2955-4D56-8057-38689CB67D48}" dt="2023-06-29T13:19:19.470" v="967" actId="1076"/>
          <ac:picMkLst>
            <pc:docMk/>
            <pc:sldMk cId="3270712228" sldId="258"/>
            <ac:picMk id="38" creationId="{2244621B-988E-5E2F-1FD2-DE36C9D4515C}"/>
          </ac:picMkLst>
        </pc:picChg>
        <pc:picChg chg="del">
          <ac:chgData name="Saulo Gil" userId="e4b858b1fb629067" providerId="LiveId" clId="{801A6E01-2955-4D56-8057-38689CB67D48}" dt="2023-06-19T21:53:32.998" v="260" actId="478"/>
          <ac:picMkLst>
            <pc:docMk/>
            <pc:sldMk cId="3270712228" sldId="258"/>
            <ac:picMk id="38" creationId="{75BF4BA3-EA57-E7AE-5FA6-B90F08EE7416}"/>
          </ac:picMkLst>
        </pc:picChg>
        <pc:picChg chg="add mod">
          <ac:chgData name="Saulo Gil" userId="e4b858b1fb629067" providerId="LiveId" clId="{801A6E01-2955-4D56-8057-38689CB67D48}" dt="2023-06-29T13:20:03.286" v="970" actId="1076"/>
          <ac:picMkLst>
            <pc:docMk/>
            <pc:sldMk cId="3270712228" sldId="258"/>
            <ac:picMk id="40" creationId="{04EDF24C-5B1A-DD0F-F45B-38A6F6E7FEE8}"/>
          </ac:picMkLst>
        </pc:picChg>
        <pc:picChg chg="del mod">
          <ac:chgData name="Saulo Gil" userId="e4b858b1fb629067" providerId="LiveId" clId="{801A6E01-2955-4D56-8057-38689CB67D48}" dt="2023-06-29T13:12:12.430" v="740" actId="478"/>
          <ac:picMkLst>
            <pc:docMk/>
            <pc:sldMk cId="3270712228" sldId="258"/>
            <ac:picMk id="41" creationId="{7A6D4A0A-1C71-B2E0-B687-F8397828BC7D}"/>
          </ac:picMkLst>
        </pc:picChg>
        <pc:picChg chg="del mod">
          <ac:chgData name="Saulo Gil" userId="e4b858b1fb629067" providerId="LiveId" clId="{801A6E01-2955-4D56-8057-38689CB67D48}" dt="2023-06-29T13:12:11.910" v="739" actId="478"/>
          <ac:picMkLst>
            <pc:docMk/>
            <pc:sldMk cId="3270712228" sldId="258"/>
            <ac:picMk id="42" creationId="{E766C390-DF9A-8D5B-89D5-28E1C874B803}"/>
          </ac:picMkLst>
        </pc:picChg>
        <pc:picChg chg="add mod">
          <ac:chgData name="Saulo Gil" userId="e4b858b1fb629067" providerId="LiveId" clId="{801A6E01-2955-4D56-8057-38689CB67D48}" dt="2023-06-29T13:21:09.598" v="972" actId="1076"/>
          <ac:picMkLst>
            <pc:docMk/>
            <pc:sldMk cId="3270712228" sldId="258"/>
            <ac:picMk id="44" creationId="{B273F828-F07C-DFBD-5366-0D6EAF628FDB}"/>
          </ac:picMkLst>
        </pc:picChg>
        <pc:picChg chg="add mod">
          <ac:chgData name="Saulo Gil" userId="e4b858b1fb629067" providerId="LiveId" clId="{801A6E01-2955-4D56-8057-38689CB67D48}" dt="2023-06-29T13:21:39.190" v="976" actId="1076"/>
          <ac:picMkLst>
            <pc:docMk/>
            <pc:sldMk cId="3270712228" sldId="258"/>
            <ac:picMk id="46" creationId="{20A457F5-B69A-A103-3527-416D6A0E20CB}"/>
          </ac:picMkLst>
        </pc:picChg>
        <pc:picChg chg="add del">
          <ac:chgData name="Saulo Gil" userId="e4b858b1fb629067" providerId="LiveId" clId="{801A6E01-2955-4D56-8057-38689CB67D48}" dt="2023-06-29T13:22:34.418" v="1005" actId="21"/>
          <ac:picMkLst>
            <pc:docMk/>
            <pc:sldMk cId="3270712228" sldId="258"/>
            <ac:picMk id="47" creationId="{A690EB76-2AA7-78D7-4F49-B90C5157FEB5}"/>
          </ac:picMkLst>
        </pc:picChg>
        <pc:picChg chg="add del">
          <ac:chgData name="Saulo Gil" userId="e4b858b1fb629067" providerId="LiveId" clId="{801A6E01-2955-4D56-8057-38689CB67D48}" dt="2023-06-29T13:23:33.972" v="1013" actId="21"/>
          <ac:picMkLst>
            <pc:docMk/>
            <pc:sldMk cId="3270712228" sldId="258"/>
            <ac:picMk id="49" creationId="{AFC5F8DD-FB2A-8E6F-79EC-087EEEF20AC0}"/>
          </ac:picMkLst>
        </pc:picChg>
        <pc:cxnChg chg="add del mod">
          <ac:chgData name="Saulo Gil" userId="e4b858b1fb629067" providerId="LiveId" clId="{801A6E01-2955-4D56-8057-38689CB67D48}" dt="2023-06-29T13:16:33.630" v="852" actId="1038"/>
          <ac:cxnSpMkLst>
            <pc:docMk/>
            <pc:sldMk cId="3270712228" sldId="258"/>
            <ac:cxnSpMk id="28" creationId="{45802C0D-18BB-AE8E-F130-800E1D591458}"/>
          </ac:cxnSpMkLst>
        </pc:cxnChg>
        <pc:cxnChg chg="add del mod">
          <ac:chgData name="Saulo Gil" userId="e4b858b1fb629067" providerId="LiveId" clId="{801A6E01-2955-4D56-8057-38689CB67D48}" dt="2023-06-29T13:16:13.918" v="833" actId="478"/>
          <ac:cxnSpMkLst>
            <pc:docMk/>
            <pc:sldMk cId="3270712228" sldId="258"/>
            <ac:cxnSpMk id="33" creationId="{5A6D8701-B7FE-2872-E46D-238969EB9F86}"/>
          </ac:cxnSpMkLst>
        </pc:cxnChg>
        <pc:cxnChg chg="add mod ord">
          <ac:chgData name="Saulo Gil" userId="e4b858b1fb629067" providerId="LiveId" clId="{801A6E01-2955-4D56-8057-38689CB67D48}" dt="2023-06-29T13:22:21.270" v="1003" actId="1036"/>
          <ac:cxnSpMkLst>
            <pc:docMk/>
            <pc:sldMk cId="3270712228" sldId="258"/>
            <ac:cxnSpMk id="34" creationId="{1E37D809-A9FC-A899-FD3E-3D6190F5B892}"/>
          </ac:cxnSpMkLst>
        </pc:cxnChg>
        <pc:cxnChg chg="mod">
          <ac:chgData name="Saulo Gil" userId="e4b858b1fb629067" providerId="LiveId" clId="{801A6E01-2955-4D56-8057-38689CB67D48}" dt="2023-06-29T13:06:22.008" v="722" actId="1076"/>
          <ac:cxnSpMkLst>
            <pc:docMk/>
            <pc:sldMk cId="3270712228" sldId="258"/>
            <ac:cxnSpMk id="53" creationId="{9C9C9A2E-4322-2187-FB43-396B71C64E71}"/>
          </ac:cxnSpMkLst>
        </pc:cxnChg>
        <pc:cxnChg chg="mod">
          <ac:chgData name="Saulo Gil" userId="e4b858b1fb629067" providerId="LiveId" clId="{801A6E01-2955-4D56-8057-38689CB67D48}" dt="2023-06-29T13:06:22.008" v="722" actId="1076"/>
          <ac:cxnSpMkLst>
            <pc:docMk/>
            <pc:sldMk cId="3270712228" sldId="258"/>
            <ac:cxnSpMk id="58" creationId="{0463A3FC-03CE-EA1D-944D-0C461D5D436E}"/>
          </ac:cxnSpMkLst>
        </pc:cxnChg>
        <pc:cxnChg chg="mod ord">
          <ac:chgData name="Saulo Gil" userId="e4b858b1fb629067" providerId="LiveId" clId="{801A6E01-2955-4D56-8057-38689CB67D48}" dt="2023-06-29T13:22:21.270" v="1003" actId="1036"/>
          <ac:cxnSpMkLst>
            <pc:docMk/>
            <pc:sldMk cId="3270712228" sldId="258"/>
            <ac:cxnSpMk id="62" creationId="{FAE99593-7F71-C1D3-0FE9-C682736782E7}"/>
          </ac:cxnSpMkLst>
        </pc:cxnChg>
        <pc:cxnChg chg="mod ord">
          <ac:chgData name="Saulo Gil" userId="e4b858b1fb629067" providerId="LiveId" clId="{801A6E01-2955-4D56-8057-38689CB67D48}" dt="2023-06-29T13:22:21.270" v="1003" actId="1036"/>
          <ac:cxnSpMkLst>
            <pc:docMk/>
            <pc:sldMk cId="3270712228" sldId="258"/>
            <ac:cxnSpMk id="64" creationId="{DD54D9D5-8D00-A40C-F269-A0C4CE40628B}"/>
          </ac:cxnSpMkLst>
        </pc:cxnChg>
      </pc:sldChg>
      <pc:sldChg chg="addSp delSp modSp new mod ord">
        <pc:chgData name="Saulo Gil" userId="e4b858b1fb629067" providerId="LiveId" clId="{801A6E01-2955-4D56-8057-38689CB67D48}" dt="2023-06-29T18:12:52.033" v="2210" actId="21"/>
        <pc:sldMkLst>
          <pc:docMk/>
          <pc:sldMk cId="1937024240" sldId="259"/>
        </pc:sldMkLst>
        <pc:spChg chg="add mod">
          <ac:chgData name="Saulo Gil" userId="e4b858b1fb629067" providerId="LiveId" clId="{801A6E01-2955-4D56-8057-38689CB67D48}" dt="2023-06-29T15:54:00.650" v="1813" actId="1035"/>
          <ac:spMkLst>
            <pc:docMk/>
            <pc:sldMk cId="1937024240" sldId="259"/>
            <ac:spMk id="2" creationId="{FED15CA6-4259-D9DF-D867-C2CBB9B859C3}"/>
          </ac:spMkLst>
        </pc:spChg>
        <pc:spChg chg="add mod">
          <ac:chgData name="Saulo Gil" userId="e4b858b1fb629067" providerId="LiveId" clId="{801A6E01-2955-4D56-8057-38689CB67D48}" dt="2023-06-29T15:49:03.922" v="1642" actId="1037"/>
          <ac:spMkLst>
            <pc:docMk/>
            <pc:sldMk cId="1937024240" sldId="259"/>
            <ac:spMk id="3" creationId="{1482DB97-8665-B17F-22E3-501FD29F761D}"/>
          </ac:spMkLst>
        </pc:spChg>
        <pc:spChg chg="add mod">
          <ac:chgData name="Saulo Gil" userId="e4b858b1fb629067" providerId="LiveId" clId="{801A6E01-2955-4D56-8057-38689CB67D48}" dt="2023-06-29T15:48:13.938" v="1541" actId="1037"/>
          <ac:spMkLst>
            <pc:docMk/>
            <pc:sldMk cId="1937024240" sldId="259"/>
            <ac:spMk id="4" creationId="{54E2658C-9266-07DD-A344-187CE3178972}"/>
          </ac:spMkLst>
        </pc:spChg>
        <pc:spChg chg="add del mod">
          <ac:chgData name="Saulo Gil" userId="e4b858b1fb629067" providerId="LiveId" clId="{801A6E01-2955-4D56-8057-38689CB67D48}" dt="2023-06-29T15:39:45.818" v="1097" actId="478"/>
          <ac:spMkLst>
            <pc:docMk/>
            <pc:sldMk cId="1937024240" sldId="259"/>
            <ac:spMk id="6" creationId="{7F4DC318-7028-F4A8-1FE4-0D1E8C876227}"/>
          </ac:spMkLst>
        </pc:spChg>
        <pc:spChg chg="add del mod">
          <ac:chgData name="Saulo Gil" userId="e4b858b1fb629067" providerId="LiveId" clId="{801A6E01-2955-4D56-8057-38689CB67D48}" dt="2023-06-29T15:39:45.818" v="1097" actId="478"/>
          <ac:spMkLst>
            <pc:docMk/>
            <pc:sldMk cId="1937024240" sldId="259"/>
            <ac:spMk id="7" creationId="{E11FB339-E94D-6590-FBD2-AC0B3587581F}"/>
          </ac:spMkLst>
        </pc:spChg>
        <pc:spChg chg="add del mod">
          <ac:chgData name="Saulo Gil" userId="e4b858b1fb629067" providerId="LiveId" clId="{801A6E01-2955-4D56-8057-38689CB67D48}" dt="2023-06-29T15:39:45.818" v="1097" actId="478"/>
          <ac:spMkLst>
            <pc:docMk/>
            <pc:sldMk cId="1937024240" sldId="259"/>
            <ac:spMk id="8" creationId="{31668F05-F71F-D5BE-B8BA-E7718FE89A0E}"/>
          </ac:spMkLst>
        </pc:spChg>
        <pc:spChg chg="add mod">
          <ac:chgData name="Saulo Gil" userId="e4b858b1fb629067" providerId="LiveId" clId="{801A6E01-2955-4D56-8057-38689CB67D48}" dt="2023-06-29T15:40:41.122" v="1334" actId="1037"/>
          <ac:spMkLst>
            <pc:docMk/>
            <pc:sldMk cId="1937024240" sldId="259"/>
            <ac:spMk id="10" creationId="{14CD97AE-011A-F8E0-BDD1-EFA8CCD6AD30}"/>
          </ac:spMkLst>
        </pc:spChg>
        <pc:spChg chg="add mod">
          <ac:chgData name="Saulo Gil" userId="e4b858b1fb629067" providerId="LiveId" clId="{801A6E01-2955-4D56-8057-38689CB67D48}" dt="2023-06-29T15:40:51.482" v="1372" actId="1037"/>
          <ac:spMkLst>
            <pc:docMk/>
            <pc:sldMk cId="1937024240" sldId="259"/>
            <ac:spMk id="11" creationId="{45CCB714-8995-2BEB-F1B5-C5468E01573C}"/>
          </ac:spMkLst>
        </pc:spChg>
        <pc:spChg chg="add del mod">
          <ac:chgData name="Saulo Gil" userId="e4b858b1fb629067" providerId="LiveId" clId="{801A6E01-2955-4D56-8057-38689CB67D48}" dt="2023-06-29T15:39:45.818" v="1097" actId="478"/>
          <ac:spMkLst>
            <pc:docMk/>
            <pc:sldMk cId="1937024240" sldId="259"/>
            <ac:spMk id="12" creationId="{1FDA53C4-DFA8-D5A2-298D-3E1E68CA13DB}"/>
          </ac:spMkLst>
        </pc:spChg>
        <pc:spChg chg="add del mod">
          <ac:chgData name="Saulo Gil" userId="e4b858b1fb629067" providerId="LiveId" clId="{801A6E01-2955-4D56-8057-38689CB67D48}" dt="2023-06-29T15:39:45.818" v="1097" actId="478"/>
          <ac:spMkLst>
            <pc:docMk/>
            <pc:sldMk cId="1937024240" sldId="259"/>
            <ac:spMk id="13" creationId="{6D40A29F-6429-7C8D-AC98-570973E4415A}"/>
          </ac:spMkLst>
        </pc:spChg>
        <pc:spChg chg="add del mod">
          <ac:chgData name="Saulo Gil" userId="e4b858b1fb629067" providerId="LiveId" clId="{801A6E01-2955-4D56-8057-38689CB67D48}" dt="2023-06-29T15:35:34.458" v="1022" actId="478"/>
          <ac:spMkLst>
            <pc:docMk/>
            <pc:sldMk cId="1937024240" sldId="259"/>
            <ac:spMk id="18" creationId="{65A85EF6-DC0D-1BE6-9FB4-09BEAA736F7D}"/>
          </ac:spMkLst>
        </pc:spChg>
        <pc:spChg chg="add del mod">
          <ac:chgData name="Saulo Gil" userId="e4b858b1fb629067" providerId="LiveId" clId="{801A6E01-2955-4D56-8057-38689CB67D48}" dt="2023-06-29T15:43:50.568" v="1407"/>
          <ac:spMkLst>
            <pc:docMk/>
            <pc:sldMk cId="1937024240" sldId="259"/>
            <ac:spMk id="28" creationId="{CD831E5E-4FAD-975A-40EA-3D18B15B6F3E}"/>
          </ac:spMkLst>
        </pc:spChg>
        <pc:spChg chg="add del mod">
          <ac:chgData name="Saulo Gil" userId="e4b858b1fb629067" providerId="LiveId" clId="{801A6E01-2955-4D56-8057-38689CB67D48}" dt="2023-06-29T15:43:50.568" v="1407"/>
          <ac:spMkLst>
            <pc:docMk/>
            <pc:sldMk cId="1937024240" sldId="259"/>
            <ac:spMk id="29" creationId="{F4A3C231-14D4-3293-DF05-6B90CF07F4BD}"/>
          </ac:spMkLst>
        </pc:spChg>
        <pc:spChg chg="add mod">
          <ac:chgData name="Saulo Gil" userId="e4b858b1fb629067" providerId="LiveId" clId="{801A6E01-2955-4D56-8057-38689CB67D48}" dt="2023-06-29T15:54:33.167" v="1877" actId="1035"/>
          <ac:spMkLst>
            <pc:docMk/>
            <pc:sldMk cId="1937024240" sldId="259"/>
            <ac:spMk id="30" creationId="{D96DE3F8-7245-7542-7368-EF1C3AF70516}"/>
          </ac:spMkLst>
        </pc:spChg>
        <pc:spChg chg="add mod">
          <ac:chgData name="Saulo Gil" userId="e4b858b1fb629067" providerId="LiveId" clId="{801A6E01-2955-4D56-8057-38689CB67D48}" dt="2023-06-29T15:54:33.167" v="1877" actId="1035"/>
          <ac:spMkLst>
            <pc:docMk/>
            <pc:sldMk cId="1937024240" sldId="259"/>
            <ac:spMk id="32" creationId="{9C0A834B-2A40-2FCD-C255-524CF4A0EB30}"/>
          </ac:spMkLst>
        </pc:spChg>
        <pc:spChg chg="add mod">
          <ac:chgData name="Saulo Gil" userId="e4b858b1fb629067" providerId="LiveId" clId="{801A6E01-2955-4D56-8057-38689CB67D48}" dt="2023-06-29T15:54:33.167" v="1877" actId="1035"/>
          <ac:spMkLst>
            <pc:docMk/>
            <pc:sldMk cId="1937024240" sldId="259"/>
            <ac:spMk id="33" creationId="{1647E1A5-6A61-C6F5-F2BB-1C3E1FF33C83}"/>
          </ac:spMkLst>
        </pc:spChg>
        <pc:spChg chg="add mod">
          <ac:chgData name="Saulo Gil" userId="e4b858b1fb629067" providerId="LiveId" clId="{801A6E01-2955-4D56-8057-38689CB67D48}" dt="2023-06-29T15:54:33.167" v="1877" actId="1035"/>
          <ac:spMkLst>
            <pc:docMk/>
            <pc:sldMk cId="1937024240" sldId="259"/>
            <ac:spMk id="34" creationId="{86C29078-3A59-EC3A-B03F-457441F96848}"/>
          </ac:spMkLst>
        </pc:spChg>
        <pc:spChg chg="add mod">
          <ac:chgData name="Saulo Gil" userId="e4b858b1fb629067" providerId="LiveId" clId="{801A6E01-2955-4D56-8057-38689CB67D48}" dt="2023-06-29T15:54:33.167" v="1877" actId="1035"/>
          <ac:spMkLst>
            <pc:docMk/>
            <pc:sldMk cId="1937024240" sldId="259"/>
            <ac:spMk id="35" creationId="{522C2D8F-68CB-D377-0E1C-4A73AB63CA87}"/>
          </ac:spMkLst>
        </pc:spChg>
        <pc:spChg chg="add del">
          <ac:chgData name="Saulo Gil" userId="e4b858b1fb629067" providerId="LiveId" clId="{801A6E01-2955-4D56-8057-38689CB67D48}" dt="2023-06-29T15:52:30.842" v="1745" actId="478"/>
          <ac:spMkLst>
            <pc:docMk/>
            <pc:sldMk cId="1937024240" sldId="259"/>
            <ac:spMk id="36" creationId="{37E53979-2742-200E-3363-9B81B3FEEC5C}"/>
          </ac:spMkLst>
        </pc:spChg>
        <pc:spChg chg="add del mod">
          <ac:chgData name="Saulo Gil" userId="e4b858b1fb629067" providerId="LiveId" clId="{801A6E01-2955-4D56-8057-38689CB67D48}" dt="2023-06-29T15:55:18.667" v="1882"/>
          <ac:spMkLst>
            <pc:docMk/>
            <pc:sldMk cId="1937024240" sldId="259"/>
            <ac:spMk id="40" creationId="{B7967607-634D-27BF-89D9-96FF9326329F}"/>
          </ac:spMkLst>
        </pc:spChg>
        <pc:spChg chg="add del mod">
          <ac:chgData name="Saulo Gil" userId="e4b858b1fb629067" providerId="LiveId" clId="{801A6E01-2955-4D56-8057-38689CB67D48}" dt="2023-06-29T15:55:18.667" v="1882"/>
          <ac:spMkLst>
            <pc:docMk/>
            <pc:sldMk cId="1937024240" sldId="259"/>
            <ac:spMk id="41" creationId="{20E08DE3-E85F-1A6D-AB65-BFF84C1368EE}"/>
          </ac:spMkLst>
        </pc:spChg>
        <pc:spChg chg="add del mod">
          <ac:chgData name="Saulo Gil" userId="e4b858b1fb629067" providerId="LiveId" clId="{801A6E01-2955-4D56-8057-38689CB67D48}" dt="2023-06-29T15:55:18.667" v="1882"/>
          <ac:spMkLst>
            <pc:docMk/>
            <pc:sldMk cId="1937024240" sldId="259"/>
            <ac:spMk id="42" creationId="{3C06D79B-992A-3411-CD0E-F507101646FE}"/>
          </ac:spMkLst>
        </pc:spChg>
        <pc:spChg chg="add del mod">
          <ac:chgData name="Saulo Gil" userId="e4b858b1fb629067" providerId="LiveId" clId="{801A6E01-2955-4D56-8057-38689CB67D48}" dt="2023-06-29T15:55:18.667" v="1882"/>
          <ac:spMkLst>
            <pc:docMk/>
            <pc:sldMk cId="1937024240" sldId="259"/>
            <ac:spMk id="44" creationId="{6F27F1C6-67CB-212E-1754-E628923E84CD}"/>
          </ac:spMkLst>
        </pc:spChg>
        <pc:spChg chg="add del mod">
          <ac:chgData name="Saulo Gil" userId="e4b858b1fb629067" providerId="LiveId" clId="{801A6E01-2955-4D56-8057-38689CB67D48}" dt="2023-06-29T15:55:18.667" v="1882"/>
          <ac:spMkLst>
            <pc:docMk/>
            <pc:sldMk cId="1937024240" sldId="259"/>
            <ac:spMk id="45" creationId="{76E67995-1693-AFA5-C3EB-9A47D774F2A5}"/>
          </ac:spMkLst>
        </pc:spChg>
        <pc:spChg chg="add del mod">
          <ac:chgData name="Saulo Gil" userId="e4b858b1fb629067" providerId="LiveId" clId="{801A6E01-2955-4D56-8057-38689CB67D48}" dt="2023-06-29T15:55:18.667" v="1882"/>
          <ac:spMkLst>
            <pc:docMk/>
            <pc:sldMk cId="1937024240" sldId="259"/>
            <ac:spMk id="50" creationId="{69DFF55B-411F-63A1-1F43-E269C323BAD1}"/>
          </ac:spMkLst>
        </pc:spChg>
        <pc:spChg chg="add del mod">
          <ac:chgData name="Saulo Gil" userId="e4b858b1fb629067" providerId="LiveId" clId="{801A6E01-2955-4D56-8057-38689CB67D48}" dt="2023-06-29T15:55:18.667" v="1882"/>
          <ac:spMkLst>
            <pc:docMk/>
            <pc:sldMk cId="1937024240" sldId="259"/>
            <ac:spMk id="52" creationId="{CCDB8A97-60A3-B8AB-7644-334F0306AFCE}"/>
          </ac:spMkLst>
        </pc:spChg>
        <pc:spChg chg="add del mod">
          <ac:chgData name="Saulo Gil" userId="e4b858b1fb629067" providerId="LiveId" clId="{801A6E01-2955-4D56-8057-38689CB67D48}" dt="2023-06-29T15:55:18.667" v="1882"/>
          <ac:spMkLst>
            <pc:docMk/>
            <pc:sldMk cId="1937024240" sldId="259"/>
            <ac:spMk id="53" creationId="{45FE7CCE-90BC-82E2-7AD5-A9F7C46A0A3F}"/>
          </ac:spMkLst>
        </pc:spChg>
        <pc:spChg chg="add del mod">
          <ac:chgData name="Saulo Gil" userId="e4b858b1fb629067" providerId="LiveId" clId="{801A6E01-2955-4D56-8057-38689CB67D48}" dt="2023-06-29T15:55:18.667" v="1882"/>
          <ac:spMkLst>
            <pc:docMk/>
            <pc:sldMk cId="1937024240" sldId="259"/>
            <ac:spMk id="54" creationId="{97CDB8AF-96CD-0E73-2FFA-57BF320B14D7}"/>
          </ac:spMkLst>
        </pc:spChg>
        <pc:spChg chg="add del mod">
          <ac:chgData name="Saulo Gil" userId="e4b858b1fb629067" providerId="LiveId" clId="{801A6E01-2955-4D56-8057-38689CB67D48}" dt="2023-06-29T15:55:18.667" v="1882"/>
          <ac:spMkLst>
            <pc:docMk/>
            <pc:sldMk cId="1937024240" sldId="259"/>
            <ac:spMk id="55" creationId="{CC969115-5A05-E801-C3CE-264C4206BEB0}"/>
          </ac:spMkLst>
        </pc:spChg>
        <pc:picChg chg="add del mod">
          <ac:chgData name="Saulo Gil" userId="e4b858b1fb629067" providerId="LiveId" clId="{801A6E01-2955-4D56-8057-38689CB67D48}" dt="2023-06-29T15:35:30.753" v="1021" actId="478"/>
          <ac:picMkLst>
            <pc:docMk/>
            <pc:sldMk cId="1937024240" sldId="259"/>
            <ac:picMk id="14" creationId="{5F7B9172-D07F-25B4-87B0-C1AED4E0E2B8}"/>
          </ac:picMkLst>
        </pc:picChg>
        <pc:picChg chg="add del mod">
          <ac:chgData name="Saulo Gil" userId="e4b858b1fb629067" providerId="LiveId" clId="{801A6E01-2955-4D56-8057-38689CB67D48}" dt="2023-06-29T15:35:27.986" v="1018" actId="478"/>
          <ac:picMkLst>
            <pc:docMk/>
            <pc:sldMk cId="1937024240" sldId="259"/>
            <ac:picMk id="15" creationId="{BB8FEBA3-19F0-5F1A-3259-E1BDEA33196A}"/>
          </ac:picMkLst>
        </pc:picChg>
        <pc:picChg chg="add del mod">
          <ac:chgData name="Saulo Gil" userId="e4b858b1fb629067" providerId="LiveId" clId="{801A6E01-2955-4D56-8057-38689CB67D48}" dt="2023-06-29T15:35:30.049" v="1020" actId="478"/>
          <ac:picMkLst>
            <pc:docMk/>
            <pc:sldMk cId="1937024240" sldId="259"/>
            <ac:picMk id="16" creationId="{024CDAF1-5AB8-DC33-2135-177DEE08477F}"/>
          </ac:picMkLst>
        </pc:picChg>
        <pc:picChg chg="add del mod">
          <ac:chgData name="Saulo Gil" userId="e4b858b1fb629067" providerId="LiveId" clId="{801A6E01-2955-4D56-8057-38689CB67D48}" dt="2023-06-29T15:35:28.497" v="1019" actId="478"/>
          <ac:picMkLst>
            <pc:docMk/>
            <pc:sldMk cId="1937024240" sldId="259"/>
            <ac:picMk id="17" creationId="{A59362F2-8A29-6227-4921-D9D8B2969948}"/>
          </ac:picMkLst>
        </pc:picChg>
        <pc:picChg chg="add del mod">
          <ac:chgData name="Saulo Gil" userId="e4b858b1fb629067" providerId="LiveId" clId="{801A6E01-2955-4D56-8057-38689CB67D48}" dt="2023-06-29T15:36:10.146" v="1027" actId="478"/>
          <ac:picMkLst>
            <pc:docMk/>
            <pc:sldMk cId="1937024240" sldId="259"/>
            <ac:picMk id="20" creationId="{46797A4F-E757-6E51-B4BC-B407F21EED5B}"/>
          </ac:picMkLst>
        </pc:picChg>
        <pc:picChg chg="add del mod">
          <ac:chgData name="Saulo Gil" userId="e4b858b1fb629067" providerId="LiveId" clId="{801A6E01-2955-4D56-8057-38689CB67D48}" dt="2023-06-29T15:38:27.146" v="1067" actId="478"/>
          <ac:picMkLst>
            <pc:docMk/>
            <pc:sldMk cId="1937024240" sldId="259"/>
            <ac:picMk id="21" creationId="{4B69CF18-B126-10A0-8B4E-C3D71FA13546}"/>
          </ac:picMkLst>
        </pc:picChg>
        <pc:picChg chg="add mod modCrop">
          <ac:chgData name="Saulo Gil" userId="e4b858b1fb629067" providerId="LiveId" clId="{801A6E01-2955-4D56-8057-38689CB67D48}" dt="2023-06-29T15:54:15.983" v="1845" actId="1035"/>
          <ac:picMkLst>
            <pc:docMk/>
            <pc:sldMk cId="1937024240" sldId="259"/>
            <ac:picMk id="22" creationId="{E852004E-798C-2E6F-3F36-2C149C40D78A}"/>
          </ac:picMkLst>
        </pc:picChg>
        <pc:picChg chg="add mod modCrop">
          <ac:chgData name="Saulo Gil" userId="e4b858b1fb629067" providerId="LiveId" clId="{801A6E01-2955-4D56-8057-38689CB67D48}" dt="2023-06-29T15:54:15.983" v="1845" actId="1035"/>
          <ac:picMkLst>
            <pc:docMk/>
            <pc:sldMk cId="1937024240" sldId="259"/>
            <ac:picMk id="23" creationId="{F54963AA-AA8D-08A9-29B6-36233E8051B5}"/>
          </ac:picMkLst>
        </pc:picChg>
        <pc:picChg chg="add mod modCrop">
          <ac:chgData name="Saulo Gil" userId="e4b858b1fb629067" providerId="LiveId" clId="{801A6E01-2955-4D56-8057-38689CB67D48}" dt="2023-06-29T15:54:33.167" v="1877" actId="1035"/>
          <ac:picMkLst>
            <pc:docMk/>
            <pc:sldMk cId="1937024240" sldId="259"/>
            <ac:picMk id="24" creationId="{948D6D3F-C9DA-7A43-DBBF-974800D0078F}"/>
          </ac:picMkLst>
        </pc:picChg>
        <pc:picChg chg="add mod modCrop">
          <ac:chgData name="Saulo Gil" userId="e4b858b1fb629067" providerId="LiveId" clId="{801A6E01-2955-4D56-8057-38689CB67D48}" dt="2023-06-29T15:54:33.167" v="1877" actId="1035"/>
          <ac:picMkLst>
            <pc:docMk/>
            <pc:sldMk cId="1937024240" sldId="259"/>
            <ac:picMk id="25" creationId="{8DCE506B-8475-65D3-2214-430BF712A2EB}"/>
          </ac:picMkLst>
        </pc:picChg>
        <pc:picChg chg="add del mod ord modCrop">
          <ac:chgData name="Saulo Gil" userId="e4b858b1fb629067" providerId="LiveId" clId="{801A6E01-2955-4D56-8057-38689CB67D48}" dt="2023-06-29T17:16:55.886" v="2013" actId="478"/>
          <ac:picMkLst>
            <pc:docMk/>
            <pc:sldMk cId="1937024240" sldId="259"/>
            <ac:picMk id="38" creationId="{BEDC163A-1719-8B47-51F9-1EF647BBD258}"/>
          </ac:picMkLst>
        </pc:picChg>
        <pc:picChg chg="add del mod">
          <ac:chgData name="Saulo Gil" userId="e4b858b1fb629067" providerId="LiveId" clId="{801A6E01-2955-4D56-8057-38689CB67D48}" dt="2023-06-29T15:55:18.667" v="1882"/>
          <ac:picMkLst>
            <pc:docMk/>
            <pc:sldMk cId="1937024240" sldId="259"/>
            <ac:picMk id="39" creationId="{E2FAEDD6-E346-35C8-E7B6-5C2EE1A9E3F6}"/>
          </ac:picMkLst>
        </pc:picChg>
        <pc:picChg chg="add del mod">
          <ac:chgData name="Saulo Gil" userId="e4b858b1fb629067" providerId="LiveId" clId="{801A6E01-2955-4D56-8057-38689CB67D48}" dt="2023-06-29T15:55:18.667" v="1882"/>
          <ac:picMkLst>
            <pc:docMk/>
            <pc:sldMk cId="1937024240" sldId="259"/>
            <ac:picMk id="46" creationId="{6C249182-C52D-C874-8771-29ECB7FA5F80}"/>
          </ac:picMkLst>
        </pc:picChg>
        <pc:picChg chg="add del mod">
          <ac:chgData name="Saulo Gil" userId="e4b858b1fb629067" providerId="LiveId" clId="{801A6E01-2955-4D56-8057-38689CB67D48}" dt="2023-06-29T15:55:18.667" v="1882"/>
          <ac:picMkLst>
            <pc:docMk/>
            <pc:sldMk cId="1937024240" sldId="259"/>
            <ac:picMk id="47" creationId="{260D17AF-DBF2-87D4-E3D3-46654FEC2A53}"/>
          </ac:picMkLst>
        </pc:picChg>
        <pc:picChg chg="add del mod">
          <ac:chgData name="Saulo Gil" userId="e4b858b1fb629067" providerId="LiveId" clId="{801A6E01-2955-4D56-8057-38689CB67D48}" dt="2023-06-29T15:55:18.667" v="1882"/>
          <ac:picMkLst>
            <pc:docMk/>
            <pc:sldMk cId="1937024240" sldId="259"/>
            <ac:picMk id="48" creationId="{D534D5BA-E7C7-0B8E-025E-C454528DE765}"/>
          </ac:picMkLst>
        </pc:picChg>
        <pc:picChg chg="add del mod">
          <ac:chgData name="Saulo Gil" userId="e4b858b1fb629067" providerId="LiveId" clId="{801A6E01-2955-4D56-8057-38689CB67D48}" dt="2023-06-29T15:55:18.667" v="1882"/>
          <ac:picMkLst>
            <pc:docMk/>
            <pc:sldMk cId="1937024240" sldId="259"/>
            <ac:picMk id="49" creationId="{E3E5AFCE-315B-788F-C8A8-CCF4EBE4A689}"/>
          </ac:picMkLst>
        </pc:picChg>
        <pc:picChg chg="add mod modCrop">
          <ac:chgData name="Saulo Gil" userId="e4b858b1fb629067" providerId="LiveId" clId="{801A6E01-2955-4D56-8057-38689CB67D48}" dt="2023-06-29T15:56:18.561" v="1892" actId="732"/>
          <ac:picMkLst>
            <pc:docMk/>
            <pc:sldMk cId="1937024240" sldId="259"/>
            <ac:picMk id="56" creationId="{858FE4D5-A49B-20BC-24D6-91EABF815829}"/>
          </ac:picMkLst>
        </pc:picChg>
        <pc:picChg chg="add mod modCrop">
          <ac:chgData name="Saulo Gil" userId="e4b858b1fb629067" providerId="LiveId" clId="{801A6E01-2955-4D56-8057-38689CB67D48}" dt="2023-06-29T17:14:06.791" v="1926" actId="1038"/>
          <ac:picMkLst>
            <pc:docMk/>
            <pc:sldMk cId="1937024240" sldId="259"/>
            <ac:picMk id="57" creationId="{278F13A9-4B9B-13AA-FB09-03814742E85E}"/>
          </ac:picMkLst>
        </pc:picChg>
        <pc:picChg chg="add del mod">
          <ac:chgData name="Saulo Gil" userId="e4b858b1fb629067" providerId="LiveId" clId="{801A6E01-2955-4D56-8057-38689CB67D48}" dt="2023-06-29T15:55:44.098" v="1887"/>
          <ac:picMkLst>
            <pc:docMk/>
            <pc:sldMk cId="1937024240" sldId="259"/>
            <ac:picMk id="58" creationId="{E0A9E1E4-90AA-E7F5-840A-D07C5B422687}"/>
          </ac:picMkLst>
        </pc:picChg>
        <pc:picChg chg="add del mod">
          <ac:chgData name="Saulo Gil" userId="e4b858b1fb629067" providerId="LiveId" clId="{801A6E01-2955-4D56-8057-38689CB67D48}" dt="2023-06-29T17:13:51.199" v="1917" actId="478"/>
          <ac:picMkLst>
            <pc:docMk/>
            <pc:sldMk cId="1937024240" sldId="259"/>
            <ac:picMk id="59" creationId="{6B886080-3491-7853-FF84-CAA4BB8CF74D}"/>
          </ac:picMkLst>
        </pc:picChg>
        <pc:picChg chg="add mod modCrop">
          <ac:chgData name="Saulo Gil" userId="e4b858b1fb629067" providerId="LiveId" clId="{801A6E01-2955-4D56-8057-38689CB67D48}" dt="2023-06-29T17:15:12.854" v="1980" actId="1076"/>
          <ac:picMkLst>
            <pc:docMk/>
            <pc:sldMk cId="1937024240" sldId="259"/>
            <ac:picMk id="61" creationId="{3FBA5D27-C22D-0202-E4D0-C809065489B9}"/>
          </ac:picMkLst>
        </pc:picChg>
        <pc:picChg chg="add mod modCrop">
          <ac:chgData name="Saulo Gil" userId="e4b858b1fb629067" providerId="LiveId" clId="{801A6E01-2955-4D56-8057-38689CB67D48}" dt="2023-06-29T17:15:20.279" v="1988" actId="1035"/>
          <ac:picMkLst>
            <pc:docMk/>
            <pc:sldMk cId="1937024240" sldId="259"/>
            <ac:picMk id="62" creationId="{1728A38A-9D6E-025A-EEE7-F7ED6D2C7026}"/>
          </ac:picMkLst>
        </pc:picChg>
        <pc:picChg chg="add del mod">
          <ac:chgData name="Saulo Gil" userId="e4b858b1fb629067" providerId="LiveId" clId="{801A6E01-2955-4D56-8057-38689CB67D48}" dt="2023-06-29T17:15:07.367" v="1979" actId="478"/>
          <ac:picMkLst>
            <pc:docMk/>
            <pc:sldMk cId="1937024240" sldId="259"/>
            <ac:picMk id="65" creationId="{4942B625-4E74-A61E-E841-EF8E977F23BA}"/>
          </ac:picMkLst>
        </pc:picChg>
        <pc:picChg chg="add mod">
          <ac:chgData name="Saulo Gil" userId="e4b858b1fb629067" providerId="LiveId" clId="{801A6E01-2955-4D56-8057-38689CB67D48}" dt="2023-06-29T17:16:00.638" v="1995" actId="1076"/>
          <ac:picMkLst>
            <pc:docMk/>
            <pc:sldMk cId="1937024240" sldId="259"/>
            <ac:picMk id="66" creationId="{F75C9097-F5F4-7D0D-6589-4AA90F1027CF}"/>
          </ac:picMkLst>
        </pc:picChg>
        <pc:picChg chg="add mod">
          <ac:chgData name="Saulo Gil" userId="e4b858b1fb629067" providerId="LiveId" clId="{801A6E01-2955-4D56-8057-38689CB67D48}" dt="2023-06-29T17:18:04.063" v="2102" actId="1035"/>
          <ac:picMkLst>
            <pc:docMk/>
            <pc:sldMk cId="1937024240" sldId="259"/>
            <ac:picMk id="67" creationId="{97C392D0-D510-72F2-E733-0D1B73770C62}"/>
          </ac:picMkLst>
        </pc:picChg>
        <pc:picChg chg="add mod">
          <ac:chgData name="Saulo Gil" userId="e4b858b1fb629067" providerId="LiveId" clId="{801A6E01-2955-4D56-8057-38689CB67D48}" dt="2023-06-29T17:17:50.951" v="2045" actId="1035"/>
          <ac:picMkLst>
            <pc:docMk/>
            <pc:sldMk cId="1937024240" sldId="259"/>
            <ac:picMk id="68" creationId="{A657BDE2-C205-0B14-0673-91CCF17EF8D6}"/>
          </ac:picMkLst>
        </pc:picChg>
        <pc:picChg chg="add mod">
          <ac:chgData name="Saulo Gil" userId="e4b858b1fb629067" providerId="LiveId" clId="{801A6E01-2955-4D56-8057-38689CB67D48}" dt="2023-06-29T17:18:09.238" v="2107" actId="1035"/>
          <ac:picMkLst>
            <pc:docMk/>
            <pc:sldMk cId="1937024240" sldId="259"/>
            <ac:picMk id="69" creationId="{81ACDC6B-5544-3723-CE9B-173FAAB15C0B}"/>
          </ac:picMkLst>
        </pc:picChg>
        <pc:picChg chg="add del">
          <ac:chgData name="Saulo Gil" userId="e4b858b1fb629067" providerId="LiveId" clId="{801A6E01-2955-4D56-8057-38689CB67D48}" dt="2023-06-29T18:11:54.370" v="2209" actId="21"/>
          <ac:picMkLst>
            <pc:docMk/>
            <pc:sldMk cId="1937024240" sldId="259"/>
            <ac:picMk id="71" creationId="{7EDDD8AC-BC20-2A98-DF6B-1F5DB7C53AC8}"/>
          </ac:picMkLst>
        </pc:picChg>
        <pc:picChg chg="del">
          <ac:chgData name="Saulo Gil" userId="e4b858b1fb629067" providerId="LiveId" clId="{801A6E01-2955-4D56-8057-38689CB67D48}" dt="2023-06-29T18:12:52.033" v="2210" actId="21"/>
          <ac:picMkLst>
            <pc:docMk/>
            <pc:sldMk cId="1937024240" sldId="259"/>
            <ac:picMk id="72" creationId="{3B8079FE-2735-C2E3-E1A8-79B195CC80FC}"/>
          </ac:picMkLst>
        </pc:picChg>
        <pc:cxnChg chg="add mod">
          <ac:chgData name="Saulo Gil" userId="e4b858b1fb629067" providerId="LiveId" clId="{801A6E01-2955-4D56-8057-38689CB67D48}" dt="2023-06-29T15:54:00.650" v="1813" actId="1035"/>
          <ac:cxnSpMkLst>
            <pc:docMk/>
            <pc:sldMk cId="1937024240" sldId="259"/>
            <ac:cxnSpMk id="5" creationId="{1A441D07-F6B6-3F99-A84B-54AB764D60C1}"/>
          </ac:cxnSpMkLst>
        </pc:cxnChg>
        <pc:cxnChg chg="add del mod">
          <ac:chgData name="Saulo Gil" userId="e4b858b1fb629067" providerId="LiveId" clId="{801A6E01-2955-4D56-8057-38689CB67D48}" dt="2023-06-29T15:39:45.818" v="1097" actId="478"/>
          <ac:cxnSpMkLst>
            <pc:docMk/>
            <pc:sldMk cId="1937024240" sldId="259"/>
            <ac:cxnSpMk id="9" creationId="{ECD1168F-FD10-DE36-08CC-6089055D702D}"/>
          </ac:cxnSpMkLst>
        </pc:cxnChg>
        <pc:cxnChg chg="add del mod">
          <ac:chgData name="Saulo Gil" userId="e4b858b1fb629067" providerId="LiveId" clId="{801A6E01-2955-4D56-8057-38689CB67D48}" dt="2023-06-29T15:35:34.458" v="1022" actId="478"/>
          <ac:cxnSpMkLst>
            <pc:docMk/>
            <pc:sldMk cId="1937024240" sldId="259"/>
            <ac:cxnSpMk id="19" creationId="{DFF8BFF3-CAA7-9ED3-36E4-0197B3FE8ACE}"/>
          </ac:cxnSpMkLst>
        </pc:cxnChg>
        <pc:cxnChg chg="add del mod">
          <ac:chgData name="Saulo Gil" userId="e4b858b1fb629067" providerId="LiveId" clId="{801A6E01-2955-4D56-8057-38689CB67D48}" dt="2023-06-29T15:43:50.568" v="1407"/>
          <ac:cxnSpMkLst>
            <pc:docMk/>
            <pc:sldMk cId="1937024240" sldId="259"/>
            <ac:cxnSpMk id="27" creationId="{52201BD2-0B3E-C7B5-5AF3-1E8DF42830D7}"/>
          </ac:cxnSpMkLst>
        </pc:cxnChg>
        <pc:cxnChg chg="add mod">
          <ac:chgData name="Saulo Gil" userId="e4b858b1fb629067" providerId="LiveId" clId="{801A6E01-2955-4D56-8057-38689CB67D48}" dt="2023-06-29T15:54:33.167" v="1877" actId="1035"/>
          <ac:cxnSpMkLst>
            <pc:docMk/>
            <pc:sldMk cId="1937024240" sldId="259"/>
            <ac:cxnSpMk id="31" creationId="{2CBE900C-2937-98B5-01E3-B55822E7B3C9}"/>
          </ac:cxnSpMkLst>
        </pc:cxnChg>
        <pc:cxnChg chg="add del mod">
          <ac:chgData name="Saulo Gil" userId="e4b858b1fb629067" providerId="LiveId" clId="{801A6E01-2955-4D56-8057-38689CB67D48}" dt="2023-06-29T15:55:18.667" v="1882"/>
          <ac:cxnSpMkLst>
            <pc:docMk/>
            <pc:sldMk cId="1937024240" sldId="259"/>
            <ac:cxnSpMk id="43" creationId="{15F6D527-491C-BDFF-9F25-AC1E273B79B3}"/>
          </ac:cxnSpMkLst>
        </pc:cxnChg>
        <pc:cxnChg chg="add del mod">
          <ac:chgData name="Saulo Gil" userId="e4b858b1fb629067" providerId="LiveId" clId="{801A6E01-2955-4D56-8057-38689CB67D48}" dt="2023-06-29T15:55:18.667" v="1882"/>
          <ac:cxnSpMkLst>
            <pc:docMk/>
            <pc:sldMk cId="1937024240" sldId="259"/>
            <ac:cxnSpMk id="51" creationId="{992E639F-F9EE-606E-6351-B778C75D9CC8}"/>
          </ac:cxnSpMkLst>
        </pc:cxnChg>
        <pc:cxnChg chg="add del mod">
          <ac:chgData name="Saulo Gil" userId="e4b858b1fb629067" providerId="LiveId" clId="{801A6E01-2955-4D56-8057-38689CB67D48}" dt="2023-06-29T17:14:36.175" v="1973" actId="478"/>
          <ac:cxnSpMkLst>
            <pc:docMk/>
            <pc:sldMk cId="1937024240" sldId="259"/>
            <ac:cxnSpMk id="64" creationId="{B208BC30-B205-D219-5590-B09665BA916C}"/>
          </ac:cxnSpMkLst>
        </pc:cxnChg>
        <pc:cxnChg chg="add del mod">
          <ac:chgData name="Saulo Gil" userId="e4b858b1fb629067" providerId="LiveId" clId="{801A6E01-2955-4D56-8057-38689CB67D48}" dt="2023-06-29T17:18:13.487" v="2108" actId="478"/>
          <ac:cxnSpMkLst>
            <pc:docMk/>
            <pc:sldMk cId="1937024240" sldId="259"/>
            <ac:cxnSpMk id="70" creationId="{E8D6C48E-FEB6-6F05-AC55-B0DA8A6FF975}"/>
          </ac:cxnSpMkLst>
        </pc:cxnChg>
      </pc:sldChg>
      <pc:sldChg chg="addSp delSp modSp new del mod">
        <pc:chgData name="Saulo Gil" userId="e4b858b1fb629067" providerId="LiveId" clId="{801A6E01-2955-4D56-8057-38689CB67D48}" dt="2023-06-29T18:11:44.289" v="2207" actId="47"/>
        <pc:sldMkLst>
          <pc:docMk/>
          <pc:sldMk cId="3902968027" sldId="260"/>
        </pc:sldMkLst>
        <pc:spChg chg="add mod">
          <ac:chgData name="Saulo Gil" userId="e4b858b1fb629067" providerId="LiveId" clId="{801A6E01-2955-4D56-8057-38689CB67D48}" dt="2023-06-29T17:38:48.807" v="2191" actId="1076"/>
          <ac:spMkLst>
            <pc:docMk/>
            <pc:sldMk cId="3902968027" sldId="260"/>
            <ac:spMk id="13" creationId="{DD49FFEC-D1C6-275E-43F4-D492EBF0BA89}"/>
          </ac:spMkLst>
        </pc:spChg>
        <pc:spChg chg="add mod">
          <ac:chgData name="Saulo Gil" userId="e4b858b1fb629067" providerId="LiveId" clId="{801A6E01-2955-4D56-8057-38689CB67D48}" dt="2023-06-29T17:37:34.133" v="2190" actId="1076"/>
          <ac:spMkLst>
            <pc:docMk/>
            <pc:sldMk cId="3902968027" sldId="260"/>
            <ac:spMk id="14" creationId="{1C99E6E1-D2F4-43E7-67A7-904F2108CAF1}"/>
          </ac:spMkLst>
        </pc:spChg>
        <pc:picChg chg="add del mod modCrop">
          <ac:chgData name="Saulo Gil" userId="e4b858b1fb629067" providerId="LiveId" clId="{801A6E01-2955-4D56-8057-38689CB67D48}" dt="2023-06-29T17:17:14.614" v="2014" actId="478"/>
          <ac:picMkLst>
            <pc:docMk/>
            <pc:sldMk cId="3902968027" sldId="260"/>
            <ac:picMk id="2" creationId="{26C14598-E5D4-F060-C91A-E97269C36DAA}"/>
          </ac:picMkLst>
        </pc:picChg>
        <pc:picChg chg="add del">
          <ac:chgData name="Saulo Gil" userId="e4b858b1fb629067" providerId="LiveId" clId="{801A6E01-2955-4D56-8057-38689CB67D48}" dt="2023-06-29T17:17:23.472" v="2016" actId="478"/>
          <ac:picMkLst>
            <pc:docMk/>
            <pc:sldMk cId="3902968027" sldId="260"/>
            <ac:picMk id="3" creationId="{91832C94-A5C1-0055-621D-5D09F29C6D59}"/>
          </ac:picMkLst>
        </pc:picChg>
        <pc:picChg chg="add del mod">
          <ac:chgData name="Saulo Gil" userId="e4b858b1fb629067" providerId="LiveId" clId="{801A6E01-2955-4D56-8057-38689CB67D48}" dt="2023-06-29T17:18:41.334" v="2111" actId="478"/>
          <ac:picMkLst>
            <pc:docMk/>
            <pc:sldMk cId="3902968027" sldId="260"/>
            <ac:picMk id="4" creationId="{CC506FFD-FE71-EBE6-F41E-A94F90A363F1}"/>
          </ac:picMkLst>
        </pc:picChg>
        <pc:picChg chg="add mod">
          <ac:chgData name="Saulo Gil" userId="e4b858b1fb629067" providerId="LiveId" clId="{801A6E01-2955-4D56-8057-38689CB67D48}" dt="2023-06-29T17:36:56.142" v="2134" actId="1036"/>
          <ac:picMkLst>
            <pc:docMk/>
            <pc:sldMk cId="3902968027" sldId="260"/>
            <ac:picMk id="6" creationId="{550375BF-1265-1D05-9BCC-2677A192E174}"/>
          </ac:picMkLst>
        </pc:picChg>
        <pc:picChg chg="add mod">
          <ac:chgData name="Saulo Gil" userId="e4b858b1fb629067" providerId="LiveId" clId="{801A6E01-2955-4D56-8057-38689CB67D48}" dt="2023-06-29T17:36:56.142" v="2134" actId="1036"/>
          <ac:picMkLst>
            <pc:docMk/>
            <pc:sldMk cId="3902968027" sldId="260"/>
            <ac:picMk id="8" creationId="{82334C61-462D-2F29-3480-2B2B9A6C40ED}"/>
          </ac:picMkLst>
        </pc:picChg>
        <pc:picChg chg="add mod">
          <ac:chgData name="Saulo Gil" userId="e4b858b1fb629067" providerId="LiveId" clId="{801A6E01-2955-4D56-8057-38689CB67D48}" dt="2023-06-29T17:36:56.142" v="2134" actId="1036"/>
          <ac:picMkLst>
            <pc:docMk/>
            <pc:sldMk cId="3902968027" sldId="260"/>
            <ac:picMk id="10" creationId="{D6209CA4-23CE-AC96-1E0F-D5531CEC65B4}"/>
          </ac:picMkLst>
        </pc:picChg>
        <pc:picChg chg="add mod">
          <ac:chgData name="Saulo Gil" userId="e4b858b1fb629067" providerId="LiveId" clId="{801A6E01-2955-4D56-8057-38689CB67D48}" dt="2023-06-29T17:36:56.142" v="2134" actId="1036"/>
          <ac:picMkLst>
            <pc:docMk/>
            <pc:sldMk cId="3902968027" sldId="260"/>
            <ac:picMk id="12" creationId="{3C6FD6A0-081F-9438-D769-580828207AA7}"/>
          </ac:picMkLst>
        </pc:picChg>
        <pc:picChg chg="add mod">
          <ac:chgData name="Saulo Gil" userId="e4b858b1fb629067" providerId="LiveId" clId="{801A6E01-2955-4D56-8057-38689CB67D48}" dt="2023-06-29T17:41:47.382" v="2193" actId="1076"/>
          <ac:picMkLst>
            <pc:docMk/>
            <pc:sldMk cId="3902968027" sldId="260"/>
            <ac:picMk id="16" creationId="{149D28E0-D5A3-74E2-1F22-41E216D5DA83}"/>
          </ac:picMkLst>
        </pc:picChg>
        <pc:picChg chg="add mod modCrop">
          <ac:chgData name="Saulo Gil" userId="e4b858b1fb629067" providerId="LiveId" clId="{801A6E01-2955-4D56-8057-38689CB67D48}" dt="2023-06-29T17:47:19.197" v="2206" actId="1076"/>
          <ac:picMkLst>
            <pc:docMk/>
            <pc:sldMk cId="3902968027" sldId="260"/>
            <ac:picMk id="18" creationId="{370857B8-DBF9-7B8B-3D48-A723CD0AD593}"/>
          </ac:picMkLst>
        </pc:picChg>
        <pc:picChg chg="add mod">
          <ac:chgData name="Saulo Gil" userId="e4b858b1fb629067" providerId="LiveId" clId="{801A6E01-2955-4D56-8057-38689CB67D48}" dt="2023-06-29T17:47:19.197" v="2206" actId="1076"/>
          <ac:picMkLst>
            <pc:docMk/>
            <pc:sldMk cId="3902968027" sldId="260"/>
            <ac:picMk id="20" creationId="{A35B689B-5108-9C3D-2D12-E795E5838293}"/>
          </ac:picMkLst>
        </pc:picChg>
        <pc:picChg chg="add mod">
          <ac:chgData name="Saulo Gil" userId="e4b858b1fb629067" providerId="LiveId" clId="{801A6E01-2955-4D56-8057-38689CB67D48}" dt="2023-06-29T17:47:15.318" v="2205" actId="1076"/>
          <ac:picMkLst>
            <pc:docMk/>
            <pc:sldMk cId="3902968027" sldId="260"/>
            <ac:picMk id="22" creationId="{509751FA-449D-8E7C-C0AD-29848396238F}"/>
          </ac:picMkLst>
        </pc:picChg>
      </pc:sldChg>
    </pc:docChg>
  </pc:docChgLst>
  <pc:docChgLst>
    <pc:chgData name="Saulo Gil" userId="e4b858b1fb629067" providerId="LiveId" clId="{B9542147-79DB-4659-9FC9-0ED96B9382FF}"/>
    <pc:docChg chg="undo custSel addSld modSld">
      <pc:chgData name="Saulo Gil" userId="e4b858b1fb629067" providerId="LiveId" clId="{B9542147-79DB-4659-9FC9-0ED96B9382FF}" dt="2023-08-11T21:46:11.070" v="846" actId="21"/>
      <pc:docMkLst>
        <pc:docMk/>
      </pc:docMkLst>
      <pc:sldChg chg="addSp delSp modSp add mod">
        <pc:chgData name="Saulo Gil" userId="e4b858b1fb629067" providerId="LiveId" clId="{B9542147-79DB-4659-9FC9-0ED96B9382FF}" dt="2023-08-11T21:46:11.070" v="846" actId="21"/>
        <pc:sldMkLst>
          <pc:docMk/>
          <pc:sldMk cId="3841045236" sldId="260"/>
        </pc:sldMkLst>
        <pc:spChg chg="add del">
          <ac:chgData name="Saulo Gil" userId="e4b858b1fb629067" providerId="LiveId" clId="{B9542147-79DB-4659-9FC9-0ED96B9382FF}" dt="2023-08-11T20:14:40.999" v="37"/>
          <ac:spMkLst>
            <pc:docMk/>
            <pc:sldMk cId="3841045236" sldId="260"/>
            <ac:spMk id="13" creationId="{501C70FD-424F-E5FA-D34F-013754C700D5}"/>
          </ac:spMkLst>
        </pc:spChg>
        <pc:spChg chg="add del">
          <ac:chgData name="Saulo Gil" userId="e4b858b1fb629067" providerId="LiveId" clId="{B9542147-79DB-4659-9FC9-0ED96B9382FF}" dt="2023-08-11T20:29:41.078" v="398"/>
          <ac:spMkLst>
            <pc:docMk/>
            <pc:sldMk cId="3841045236" sldId="260"/>
            <ac:spMk id="20" creationId="{234F2EBA-2168-8BBB-E9A3-5F5238A4E51D}"/>
          </ac:spMkLst>
        </pc:spChg>
        <pc:spChg chg="add del mod">
          <ac:chgData name="Saulo Gil" userId="e4b858b1fb629067" providerId="LiveId" clId="{B9542147-79DB-4659-9FC9-0ED96B9382FF}" dt="2023-08-11T21:00:09.109" v="842" actId="478"/>
          <ac:spMkLst>
            <pc:docMk/>
            <pc:sldMk cId="3841045236" sldId="260"/>
            <ac:spMk id="29" creationId="{227975DF-7825-D66C-CC24-5D2060267B12}"/>
          </ac:spMkLst>
        </pc:spChg>
        <pc:spChg chg="mod">
          <ac:chgData name="Saulo Gil" userId="e4b858b1fb629067" providerId="LiveId" clId="{B9542147-79DB-4659-9FC9-0ED96B9382FF}" dt="2023-08-11T21:00:35.618" v="844" actId="20577"/>
          <ac:spMkLst>
            <pc:docMk/>
            <pc:sldMk cId="3841045236" sldId="260"/>
            <ac:spMk id="34" creationId="{86C29078-3A59-EC3A-B03F-457441F96848}"/>
          </ac:spMkLst>
        </pc:spChg>
        <pc:picChg chg="add del">
          <ac:chgData name="Saulo Gil" userId="e4b858b1fb629067" providerId="LiveId" clId="{B9542147-79DB-4659-9FC9-0ED96B9382FF}" dt="2023-08-11T20:10:56.588" v="7" actId="21"/>
          <ac:picMkLst>
            <pc:docMk/>
            <pc:sldMk cId="3841045236" sldId="260"/>
            <ac:picMk id="6" creationId="{20C010BC-6E57-DD5F-860F-6038737D3693}"/>
          </ac:picMkLst>
        </pc:picChg>
        <pc:picChg chg="add del mod">
          <ac:chgData name="Saulo Gil" userId="e4b858b1fb629067" providerId="LiveId" clId="{B9542147-79DB-4659-9FC9-0ED96B9382FF}" dt="2023-08-11T20:11:45.956" v="16" actId="478"/>
          <ac:picMkLst>
            <pc:docMk/>
            <pc:sldMk cId="3841045236" sldId="260"/>
            <ac:picMk id="7" creationId="{C9D65671-0E89-F4BF-E582-99A66D1D6402}"/>
          </ac:picMkLst>
        </pc:picChg>
        <pc:picChg chg="add del mod">
          <ac:chgData name="Saulo Gil" userId="e4b858b1fb629067" providerId="LiveId" clId="{B9542147-79DB-4659-9FC9-0ED96B9382FF}" dt="2023-08-11T20:12:30.358" v="23" actId="478"/>
          <ac:picMkLst>
            <pc:docMk/>
            <pc:sldMk cId="3841045236" sldId="260"/>
            <ac:picMk id="8" creationId="{1A5D9243-97F6-6755-CEF3-D81802A16EB8}"/>
          </ac:picMkLst>
        </pc:picChg>
        <pc:picChg chg="add del mod">
          <ac:chgData name="Saulo Gil" userId="e4b858b1fb629067" providerId="LiveId" clId="{B9542147-79DB-4659-9FC9-0ED96B9382FF}" dt="2023-08-11T20:13:59.740" v="28" actId="478"/>
          <ac:picMkLst>
            <pc:docMk/>
            <pc:sldMk cId="3841045236" sldId="260"/>
            <ac:picMk id="9" creationId="{5B097368-937B-0199-E108-3E3BA348B8B3}"/>
          </ac:picMkLst>
        </pc:picChg>
        <pc:picChg chg="add del mod">
          <ac:chgData name="Saulo Gil" userId="e4b858b1fb629067" providerId="LiveId" clId="{B9542147-79DB-4659-9FC9-0ED96B9382FF}" dt="2023-08-11T20:14:38.369" v="35" actId="478"/>
          <ac:picMkLst>
            <pc:docMk/>
            <pc:sldMk cId="3841045236" sldId="260"/>
            <ac:picMk id="12" creationId="{6B6230B5-DDF3-64CF-5D86-DB39188F12D7}"/>
          </ac:picMkLst>
        </pc:picChg>
        <pc:picChg chg="add del mod ord modCrop">
          <ac:chgData name="Saulo Gil" userId="e4b858b1fb629067" providerId="LiveId" clId="{B9542147-79DB-4659-9FC9-0ED96B9382FF}" dt="2023-08-11T20:33:20.929" v="474" actId="478"/>
          <ac:picMkLst>
            <pc:docMk/>
            <pc:sldMk cId="3841045236" sldId="260"/>
            <ac:picMk id="14" creationId="{ABE831B0-1769-DBCF-CB49-0C219B51FA92}"/>
          </ac:picMkLst>
        </pc:picChg>
        <pc:picChg chg="add mod ord modCrop">
          <ac:chgData name="Saulo Gil" userId="e4b858b1fb629067" providerId="LiveId" clId="{B9542147-79DB-4659-9FC9-0ED96B9382FF}" dt="2023-08-11T20:36:19.849" v="665" actId="1036"/>
          <ac:picMkLst>
            <pc:docMk/>
            <pc:sldMk cId="3841045236" sldId="260"/>
            <ac:picMk id="15" creationId="{9491D7A6-2DFE-AA1A-C0E4-A1A36083F40E}"/>
          </ac:picMkLst>
        </pc:picChg>
        <pc:picChg chg="add mod ord modCrop">
          <ac:chgData name="Saulo Gil" userId="e4b858b1fb629067" providerId="LiveId" clId="{B9542147-79DB-4659-9FC9-0ED96B9382FF}" dt="2023-08-11T20:36:19.849" v="665" actId="1036"/>
          <ac:picMkLst>
            <pc:docMk/>
            <pc:sldMk cId="3841045236" sldId="260"/>
            <ac:picMk id="16" creationId="{7ADAC0BB-56F9-4D50-5ADC-148DB0D846A3}"/>
          </ac:picMkLst>
        </pc:picChg>
        <pc:picChg chg="add mod ord modCrop">
          <ac:chgData name="Saulo Gil" userId="e4b858b1fb629067" providerId="LiveId" clId="{B9542147-79DB-4659-9FC9-0ED96B9382FF}" dt="2023-08-11T20:36:19.849" v="665" actId="1036"/>
          <ac:picMkLst>
            <pc:docMk/>
            <pc:sldMk cId="3841045236" sldId="260"/>
            <ac:picMk id="17" creationId="{C52EFEE5-FA1A-3DF4-D5FC-A9E4441EE9B5}"/>
          </ac:picMkLst>
        </pc:picChg>
        <pc:picChg chg="add del">
          <ac:chgData name="Saulo Gil" userId="e4b858b1fb629067" providerId="LiveId" clId="{B9542147-79DB-4659-9FC9-0ED96B9382FF}" dt="2023-08-11T20:30:03.853" v="444" actId="478"/>
          <ac:picMkLst>
            <pc:docMk/>
            <pc:sldMk cId="3841045236" sldId="260"/>
            <ac:picMk id="21" creationId="{3DAF9404-666F-48B0-E2F6-F2C24AC285DF}"/>
          </ac:picMkLst>
        </pc:picChg>
        <pc:picChg chg="del">
          <ac:chgData name="Saulo Gil" userId="e4b858b1fb629067" providerId="LiveId" clId="{B9542147-79DB-4659-9FC9-0ED96B9382FF}" dt="2023-08-11T20:10:14.433" v="1" actId="478"/>
          <ac:picMkLst>
            <pc:docMk/>
            <pc:sldMk cId="3841045236" sldId="260"/>
            <ac:picMk id="22" creationId="{E852004E-798C-2E6F-3F36-2C149C40D78A}"/>
          </ac:picMkLst>
        </pc:picChg>
        <pc:picChg chg="del">
          <ac:chgData name="Saulo Gil" userId="e4b858b1fb629067" providerId="LiveId" clId="{B9542147-79DB-4659-9FC9-0ED96B9382FF}" dt="2023-08-11T20:10:15.531" v="2" actId="478"/>
          <ac:picMkLst>
            <pc:docMk/>
            <pc:sldMk cId="3841045236" sldId="260"/>
            <ac:picMk id="23" creationId="{F54963AA-AA8D-08A9-29B6-36233E8051B5}"/>
          </ac:picMkLst>
        </pc:picChg>
        <pc:picChg chg="del">
          <ac:chgData name="Saulo Gil" userId="e4b858b1fb629067" providerId="LiveId" clId="{B9542147-79DB-4659-9FC9-0ED96B9382FF}" dt="2023-08-11T20:10:16.702" v="3" actId="478"/>
          <ac:picMkLst>
            <pc:docMk/>
            <pc:sldMk cId="3841045236" sldId="260"/>
            <ac:picMk id="24" creationId="{948D6D3F-C9DA-7A43-DBBF-974800D0078F}"/>
          </ac:picMkLst>
        </pc:picChg>
        <pc:picChg chg="del">
          <ac:chgData name="Saulo Gil" userId="e4b858b1fb629067" providerId="LiveId" clId="{B9542147-79DB-4659-9FC9-0ED96B9382FF}" dt="2023-08-11T20:10:17.181" v="4" actId="478"/>
          <ac:picMkLst>
            <pc:docMk/>
            <pc:sldMk cId="3841045236" sldId="260"/>
            <ac:picMk id="25" creationId="{8DCE506B-8475-65D3-2214-430BF712A2EB}"/>
          </ac:picMkLst>
        </pc:picChg>
        <pc:picChg chg="add del mod modCrop">
          <ac:chgData name="Saulo Gil" userId="e4b858b1fb629067" providerId="LiveId" clId="{B9542147-79DB-4659-9FC9-0ED96B9382FF}" dt="2023-08-11T20:32:45.172" v="455" actId="478"/>
          <ac:picMkLst>
            <pc:docMk/>
            <pc:sldMk cId="3841045236" sldId="260"/>
            <ac:picMk id="26" creationId="{689CFA1A-AE03-6E76-7A16-E8A071A1CF9E}"/>
          </ac:picMkLst>
        </pc:picChg>
        <pc:picChg chg="add mod ord modCrop">
          <ac:chgData name="Saulo Gil" userId="e4b858b1fb629067" providerId="LiveId" clId="{B9542147-79DB-4659-9FC9-0ED96B9382FF}" dt="2023-08-11T20:36:19.849" v="665" actId="1036"/>
          <ac:picMkLst>
            <pc:docMk/>
            <pc:sldMk cId="3841045236" sldId="260"/>
            <ac:picMk id="27" creationId="{691D1136-CA47-9F15-5073-148B55FAD9D8}"/>
          </ac:picMkLst>
        </pc:picChg>
        <pc:picChg chg="add del">
          <ac:chgData name="Saulo Gil" userId="e4b858b1fb629067" providerId="LiveId" clId="{B9542147-79DB-4659-9FC9-0ED96B9382FF}" dt="2023-08-11T21:46:11.070" v="846" actId="21"/>
          <ac:picMkLst>
            <pc:docMk/>
            <pc:sldMk cId="3841045236" sldId="260"/>
            <ac:picMk id="37" creationId="{D3B8BE45-3A2D-9637-EE91-219612AA08C4}"/>
          </ac:picMkLst>
        </pc:picChg>
        <pc:cxnChg chg="add del mod ord">
          <ac:chgData name="Saulo Gil" userId="e4b858b1fb629067" providerId="LiveId" clId="{B9542147-79DB-4659-9FC9-0ED96B9382FF}" dt="2023-08-11T20:30:06.182" v="445" actId="478"/>
          <ac:cxnSpMkLst>
            <pc:docMk/>
            <pc:sldMk cId="3841045236" sldId="260"/>
            <ac:cxnSpMk id="19" creationId="{AE2B8E71-7CE3-AA03-F2B9-598AE8F07F1D}"/>
          </ac:cxnSpMkLst>
        </pc:cxnChg>
        <pc:cxnChg chg="add del mod">
          <ac:chgData name="Saulo Gil" userId="e4b858b1fb629067" providerId="LiveId" clId="{B9542147-79DB-4659-9FC9-0ED96B9382FF}" dt="2023-08-11T20:35:55.664" v="648" actId="478"/>
          <ac:cxnSpMkLst>
            <pc:docMk/>
            <pc:sldMk cId="3841045236" sldId="260"/>
            <ac:cxnSpMk id="28" creationId="{1C9EA7A9-6BDF-C17D-059B-E36A8B108586}"/>
          </ac:cxnSpMkLst>
        </pc:cxnChg>
        <pc:cxnChg chg="add del mod">
          <ac:chgData name="Saulo Gil" userId="e4b858b1fb629067" providerId="LiveId" clId="{B9542147-79DB-4659-9FC9-0ED96B9382FF}" dt="2023-08-11T20:59:43.797" v="840" actId="478"/>
          <ac:cxnSpMkLst>
            <pc:docMk/>
            <pc:sldMk cId="3841045236" sldId="260"/>
            <ac:cxnSpMk id="36" creationId="{29DEFE2D-72DE-9B7F-853C-22B58A2FCB01}"/>
          </ac:cxnSpMkLst>
        </pc:cxnChg>
      </pc:sldChg>
      <pc:sldChg chg="addSp modSp new mod">
        <pc:chgData name="Saulo Gil" userId="e4b858b1fb629067" providerId="LiveId" clId="{B9542147-79DB-4659-9FC9-0ED96B9382FF}" dt="2023-08-11T20:10:58.945" v="9" actId="1076"/>
        <pc:sldMkLst>
          <pc:docMk/>
          <pc:sldMk cId="1188421431" sldId="261"/>
        </pc:sldMkLst>
        <pc:picChg chg="add mod">
          <ac:chgData name="Saulo Gil" userId="e4b858b1fb629067" providerId="LiveId" clId="{B9542147-79DB-4659-9FC9-0ED96B9382FF}" dt="2023-08-11T20:10:58.945" v="9" actId="1076"/>
          <ac:picMkLst>
            <pc:docMk/>
            <pc:sldMk cId="1188421431" sldId="261"/>
            <ac:picMk id="2" creationId="{87CA6893-CC07-32DC-2001-957A49FCE16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58FD28-FA48-B5D9-F4D7-AD979605B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8F2D76-E695-0B8A-B301-95818202D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D5A4CD-80DD-ECB4-1545-B8DCD2177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8F71-D1B9-4A90-89DC-62CC4C6A83D4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844D3A-5A73-5EB9-76B7-D05D64FD3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05103F-95FD-BD20-5A62-58DFF281C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3398-3978-496A-8839-B4CE89A4DA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8497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E8C4B-B22E-E221-A33E-03213A3BE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897227C-6910-FD06-6E30-B61C7CF1F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396AC5-B972-0218-C15D-7F3C2F74B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8F71-D1B9-4A90-89DC-62CC4C6A83D4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C6E2DB-B80C-1A0F-E922-0E02E2B1E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7D6999-852F-D6F1-8E78-CB3FA48A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3398-3978-496A-8839-B4CE89A4DA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2564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C9ABD6A-0125-D458-C5EB-A77CDD4EB6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13BE098-89A2-8C63-BC46-204BB15E4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CF10C6-BDD0-07A9-DD47-6C8E95BA6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8F71-D1B9-4A90-89DC-62CC4C6A83D4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D8EE33-CD87-3CB1-B3DB-0AE3E5C0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61F608-7C15-120E-7A0F-BB88BEEDA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3398-3978-496A-8839-B4CE89A4DA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02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3A3741-DF62-ADC3-5B4E-6DF3A6BD6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A92E66-C62E-8A62-E7A2-0BAC75FAE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6AF2B7-3D79-C5DE-B49E-F85FDB4B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8F71-D1B9-4A90-89DC-62CC4C6A83D4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2155D9-22B2-CD92-8385-F9E0E557C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9D601A-8A6D-2160-A0F1-933885700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3398-3978-496A-8839-B4CE89A4DA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7191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48F17-FED7-D5D4-1E91-6B7C339A1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314F08-11EE-F146-2611-A20E26BFC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6A03CC-631B-DF53-23EF-82ECAC204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8F71-D1B9-4A90-89DC-62CC4C6A83D4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AA581F-E369-EA66-0CCA-B39B43F46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8F73CA-DE04-FD28-0E73-3BD28DDA7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3398-3978-496A-8839-B4CE89A4DA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6821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82DE55-27C4-D476-E3B9-687B44204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809AAC-68CF-75CA-5689-9021B249A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C486A1-9D9E-A267-2B57-016FC4A2D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DAA7D59-663E-DD37-61C5-7972A7990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8F71-D1B9-4A90-89DC-62CC4C6A83D4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7B0CA7-B7BF-84EA-91D7-848B8BD91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536020-E7F1-8EAD-2B01-81A77AA02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3398-3978-496A-8839-B4CE89A4DA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4660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B889C-4C54-A8BC-5F4B-358B264CE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B6876E-98F3-6A6B-B47D-82DB5662A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46A7703-1D4C-ACAD-098F-CBEAF187A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5DB7D5-62E8-51D0-7AB0-394F476FCA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2B2B8D9-6346-624E-0A67-F9C806F303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420AF5C-21F0-9188-F9CB-498EFA4CC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8F71-D1B9-4A90-89DC-62CC4C6A83D4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7AECE17-07CE-FF86-EAD0-19DB4205C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5A847E4-1663-3C77-9BD7-96280B55D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3398-3978-496A-8839-B4CE89A4DA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9732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1B2C15-410D-67B3-658C-D3748B23A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DA64889-8F57-D0E7-5DEC-977545648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8F71-D1B9-4A90-89DC-62CC4C6A83D4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3C71A6-0144-CD27-C0C7-BFB9514C5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91FB4A0-EEB2-F965-1634-8A32CBE03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3398-3978-496A-8839-B4CE89A4DA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412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7E0E35D-8659-127A-5A8E-DEE6BB93E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8F71-D1B9-4A90-89DC-62CC4C6A83D4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B143DCD-5C47-5E4F-4A2B-29322477F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50F9AB4-B6AC-E84F-71D8-2C523D163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3398-3978-496A-8839-B4CE89A4DA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305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5038A-9639-BC78-7239-4F36AE4A0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EC0AB3-3A2C-8393-2D72-83186C1EF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C118D0E-0C71-ECF8-CFEE-C1D4A627D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597ECE9-C64C-B9B3-40D0-54BB888B8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8F71-D1B9-4A90-89DC-62CC4C6A83D4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0629F54-97C6-94B3-F35D-8F9ABE121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4B1FC7-0BE8-003F-94C8-E0C2F3A9F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3398-3978-496A-8839-B4CE89A4DA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9037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ACB26F-BF4D-A94D-ECBE-1C66E1967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51CAAC7-638E-C73B-B832-D9B9678F7A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B8661BE-4544-1B75-D4E6-F667198A5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56029B-22B8-1CA2-52BA-E4AE20553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8F71-D1B9-4A90-89DC-62CC4C6A83D4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29BF0E9-B14E-75C3-49BB-161BE5250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167DEA-5F71-BF86-EE7A-B51635AB7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3398-3978-496A-8839-B4CE89A4DA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1052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2EDFC11-6D3A-1AEE-961C-18FD311C2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FD7961-82C2-D34F-AE81-D8E8ACA8D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6B723B-A10F-B970-7C30-6A8A3132F9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18F71-D1B9-4A90-89DC-62CC4C6A83D4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C95CD0-1912-06A4-2626-6BC29B3B2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C0A857-FF26-0345-B9DD-93037B0CE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F3398-3978-496A-8839-B4CE89A4DA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126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9.png"/><Relationship Id="rId7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21.png"/><Relationship Id="rId10" Type="http://schemas.openxmlformats.org/officeDocument/2006/relationships/image" Target="../media/image17.png"/><Relationship Id="rId4" Type="http://schemas.openxmlformats.org/officeDocument/2006/relationships/image" Target="../media/image20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aixaDeTexto 29">
            <a:extLst>
              <a:ext uri="{FF2B5EF4-FFF2-40B4-BE49-F238E27FC236}">
                <a16:creationId xmlns:a16="http://schemas.microsoft.com/office/drawing/2014/main" id="{0F89E857-76DB-F0D1-A553-97DC5FE29F1E}"/>
              </a:ext>
            </a:extLst>
          </p:cNvPr>
          <p:cNvSpPr txBox="1"/>
          <p:nvPr/>
        </p:nvSpPr>
        <p:spPr>
          <a:xfrm>
            <a:off x="4619951" y="3955878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HGS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321CF209-0380-A7EF-CBBD-04B1E855456B}"/>
              </a:ext>
            </a:extLst>
          </p:cNvPr>
          <p:cNvSpPr txBox="1"/>
          <p:nvPr/>
        </p:nvSpPr>
        <p:spPr>
          <a:xfrm>
            <a:off x="6989040" y="3953898"/>
            <a:ext cx="13139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Timed</a:t>
            </a:r>
            <a:r>
              <a:rPr lang="pt-BR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Stands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B0F1B997-D74A-DDCB-6E57-E027B4ADCCC9}"/>
              </a:ext>
            </a:extLst>
          </p:cNvPr>
          <p:cNvSpPr txBox="1"/>
          <p:nvPr/>
        </p:nvSpPr>
        <p:spPr>
          <a:xfrm>
            <a:off x="4561206" y="4275854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P=0.0008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FC5A8372-6C81-3A13-A951-AABAC02B3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016" y="4496735"/>
            <a:ext cx="2284978" cy="2944214"/>
          </a:xfrm>
          <a:prstGeom prst="rect">
            <a:avLst/>
          </a:prstGeom>
        </p:spPr>
      </p:pic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FAE99593-7F71-C1D3-0FE9-C682736782E7}"/>
              </a:ext>
            </a:extLst>
          </p:cNvPr>
          <p:cNvCxnSpPr>
            <a:cxnSpLocks/>
          </p:cNvCxnSpPr>
          <p:nvPr/>
        </p:nvCxnSpPr>
        <p:spPr>
          <a:xfrm>
            <a:off x="4546023" y="4496735"/>
            <a:ext cx="7945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F72DF69E-5B43-4E2E-FBF6-50BDC7B2D4BD}"/>
              </a:ext>
            </a:extLst>
          </p:cNvPr>
          <p:cNvSpPr txBox="1"/>
          <p:nvPr/>
        </p:nvSpPr>
        <p:spPr>
          <a:xfrm>
            <a:off x="7304406" y="4275854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P&lt;0.0001</a:t>
            </a:r>
          </a:p>
        </p:txBody>
      </p: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DD54D9D5-8D00-A40C-F269-A0C4CE40628B}"/>
              </a:ext>
            </a:extLst>
          </p:cNvPr>
          <p:cNvCxnSpPr>
            <a:cxnSpLocks/>
          </p:cNvCxnSpPr>
          <p:nvPr/>
        </p:nvCxnSpPr>
        <p:spPr>
          <a:xfrm>
            <a:off x="7289223" y="4496735"/>
            <a:ext cx="7945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C1147910-8861-907D-6734-49ED6F31CA0A}"/>
              </a:ext>
            </a:extLst>
          </p:cNvPr>
          <p:cNvSpPr txBox="1"/>
          <p:nvPr/>
        </p:nvSpPr>
        <p:spPr>
          <a:xfrm>
            <a:off x="3541320" y="400600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064CFDC-B54C-EBFD-33A6-5C6AD8043B7E}"/>
              </a:ext>
            </a:extLst>
          </p:cNvPr>
          <p:cNvSpPr txBox="1"/>
          <p:nvPr/>
        </p:nvSpPr>
        <p:spPr>
          <a:xfrm>
            <a:off x="6294415" y="4004029"/>
            <a:ext cx="42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AE91F8E-4FD9-6FDA-2166-C9B848456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816" y="4515313"/>
            <a:ext cx="2284978" cy="294421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D113682-3910-3B13-7149-574554FAE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8680" y="676750"/>
            <a:ext cx="2284978" cy="2944214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E7171BAC-38EA-8E03-C726-D50D52E267B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520"/>
          <a:stretch/>
        </p:blipFill>
        <p:spPr>
          <a:xfrm>
            <a:off x="3811022" y="676750"/>
            <a:ext cx="2284978" cy="2752250"/>
          </a:xfrm>
          <a:prstGeom prst="rect">
            <a:avLst/>
          </a:prstGeom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2E95CC22-F595-E456-E28C-EDCE91B1C071}"/>
              </a:ext>
            </a:extLst>
          </p:cNvPr>
          <p:cNvSpPr txBox="1"/>
          <p:nvPr/>
        </p:nvSpPr>
        <p:spPr>
          <a:xfrm>
            <a:off x="3636405" y="3606804"/>
            <a:ext cx="5012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Beck Anxiety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Inventory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Score</a:t>
            </a: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1E37D809-A9FC-A899-FD3E-3D6190F5B892}"/>
              </a:ext>
            </a:extLst>
          </p:cNvPr>
          <p:cNvCxnSpPr>
            <a:cxnSpLocks/>
          </p:cNvCxnSpPr>
          <p:nvPr/>
        </p:nvCxnSpPr>
        <p:spPr>
          <a:xfrm>
            <a:off x="3522266" y="3947229"/>
            <a:ext cx="54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463A417-904F-FD4D-2CFE-2A69B93AC0E0}"/>
              </a:ext>
            </a:extLst>
          </p:cNvPr>
          <p:cNvSpPr txBox="1"/>
          <p:nvPr/>
        </p:nvSpPr>
        <p:spPr>
          <a:xfrm>
            <a:off x="3629149" y="0"/>
            <a:ext cx="5012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Beck Depression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Inventory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Score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093B8D4-A5F1-AAF0-17AA-AA539F630A33}"/>
              </a:ext>
            </a:extLst>
          </p:cNvPr>
          <p:cNvSpPr txBox="1"/>
          <p:nvPr/>
        </p:nvSpPr>
        <p:spPr>
          <a:xfrm>
            <a:off x="4621928" y="342405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HGS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3899C2E-B56E-EDD1-0544-B5A3B2903AE4}"/>
              </a:ext>
            </a:extLst>
          </p:cNvPr>
          <p:cNvSpPr txBox="1"/>
          <p:nvPr/>
        </p:nvSpPr>
        <p:spPr>
          <a:xfrm>
            <a:off x="6991017" y="340425"/>
            <a:ext cx="13139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Timed</a:t>
            </a:r>
            <a:r>
              <a:rPr lang="pt-BR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Stands</a:t>
            </a:r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45802C0D-18BB-AE8E-F130-800E1D591458}"/>
              </a:ext>
            </a:extLst>
          </p:cNvPr>
          <p:cNvCxnSpPr>
            <a:cxnSpLocks/>
          </p:cNvCxnSpPr>
          <p:nvPr/>
        </p:nvCxnSpPr>
        <p:spPr>
          <a:xfrm>
            <a:off x="3515010" y="340425"/>
            <a:ext cx="54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EBC949DD-EBCE-C3BB-ECF7-4907323D0A7E}"/>
              </a:ext>
            </a:extLst>
          </p:cNvPr>
          <p:cNvSpPr txBox="1"/>
          <p:nvPr/>
        </p:nvSpPr>
        <p:spPr>
          <a:xfrm>
            <a:off x="4561206" y="698743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P=0.0214</a:t>
            </a:r>
          </a:p>
        </p:txBody>
      </p: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9C9C9A2E-4322-2187-FB43-396B71C64E71}"/>
              </a:ext>
            </a:extLst>
          </p:cNvPr>
          <p:cNvCxnSpPr>
            <a:cxnSpLocks/>
          </p:cNvCxnSpPr>
          <p:nvPr/>
        </p:nvCxnSpPr>
        <p:spPr>
          <a:xfrm>
            <a:off x="4546023" y="919624"/>
            <a:ext cx="7945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5D60D7A8-E3D9-1A31-3C82-C1E9FB1664FD}"/>
              </a:ext>
            </a:extLst>
          </p:cNvPr>
          <p:cNvSpPr txBox="1"/>
          <p:nvPr/>
        </p:nvSpPr>
        <p:spPr>
          <a:xfrm>
            <a:off x="7304406" y="698743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P=0.0030</a:t>
            </a:r>
          </a:p>
        </p:txBody>
      </p: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0463A3FC-03CE-EA1D-944D-0C461D5D436E}"/>
              </a:ext>
            </a:extLst>
          </p:cNvPr>
          <p:cNvCxnSpPr>
            <a:cxnSpLocks/>
          </p:cNvCxnSpPr>
          <p:nvPr/>
        </p:nvCxnSpPr>
        <p:spPr>
          <a:xfrm>
            <a:off x="7289223" y="919624"/>
            <a:ext cx="7945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DADBD845-CBF3-929C-511A-D1521280300B}"/>
              </a:ext>
            </a:extLst>
          </p:cNvPr>
          <p:cNvSpPr txBox="1"/>
          <p:nvPr/>
        </p:nvSpPr>
        <p:spPr>
          <a:xfrm>
            <a:off x="3531424" y="35690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BAD1269-47E5-C49F-C3F2-C77D4C0C706D}"/>
              </a:ext>
            </a:extLst>
          </p:cNvPr>
          <p:cNvSpPr txBox="1"/>
          <p:nvPr/>
        </p:nvSpPr>
        <p:spPr>
          <a:xfrm>
            <a:off x="6284519" y="354929"/>
            <a:ext cx="42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</a:p>
        </p:txBody>
      </p:sp>
      <p:pic>
        <p:nvPicPr>
          <p:cNvPr id="38" name="Imagem 37">
            <a:extLst>
              <a:ext uri="{FF2B5EF4-FFF2-40B4-BE49-F238E27FC236}">
                <a16:creationId xmlns:a16="http://schemas.microsoft.com/office/drawing/2014/main" id="{2244621B-988E-5E2F-1FD2-DE36C9D451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4103" y="184666"/>
            <a:ext cx="6165114" cy="1699407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04EDF24C-5B1A-DD0F-F45B-38A6F6E7FE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639103" y="92782"/>
            <a:ext cx="6119390" cy="1653683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B273F828-F07C-DFBD-5366-0D6EAF628F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2886072" y="3863031"/>
            <a:ext cx="6149873" cy="1638442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20A457F5-B69A-A103-3527-416D6A0E20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80731" y="4360296"/>
            <a:ext cx="6180356" cy="170702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236B3D2-D06E-2B4A-5989-F83BC36C29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3823"/>
          <a:stretch/>
        </p:blipFill>
        <p:spPr>
          <a:xfrm>
            <a:off x="3811345" y="3440434"/>
            <a:ext cx="2284978" cy="18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12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ED15CA6-4259-D9DF-D867-C2CBB9B859C3}"/>
              </a:ext>
            </a:extLst>
          </p:cNvPr>
          <p:cNvSpPr txBox="1"/>
          <p:nvPr/>
        </p:nvSpPr>
        <p:spPr>
          <a:xfrm>
            <a:off x="621225" y="-71899"/>
            <a:ext cx="113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Beck Depression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Inventory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Score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482DB97-8665-B17F-22E3-501FD29F761D}"/>
              </a:ext>
            </a:extLst>
          </p:cNvPr>
          <p:cNvSpPr txBox="1"/>
          <p:nvPr/>
        </p:nvSpPr>
        <p:spPr>
          <a:xfrm>
            <a:off x="3123328" y="270506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HGS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4E2658C-9266-07DD-A344-187CE3178972}"/>
              </a:ext>
            </a:extLst>
          </p:cNvPr>
          <p:cNvSpPr txBox="1"/>
          <p:nvPr/>
        </p:nvSpPr>
        <p:spPr>
          <a:xfrm>
            <a:off x="8426117" y="268526"/>
            <a:ext cx="13139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Timed</a:t>
            </a:r>
            <a:r>
              <a:rPr lang="pt-BR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Stands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1A441D07-F6B6-3F99-A84B-54AB764D60C1}"/>
              </a:ext>
            </a:extLst>
          </p:cNvPr>
          <p:cNvCxnSpPr>
            <a:cxnSpLocks/>
          </p:cNvCxnSpPr>
          <p:nvPr/>
        </p:nvCxnSpPr>
        <p:spPr>
          <a:xfrm>
            <a:off x="621225" y="268526"/>
            <a:ext cx="1134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4CD97AE-011A-F8E0-BDD1-EFA8CCD6AD30}"/>
              </a:ext>
            </a:extLst>
          </p:cNvPr>
          <p:cNvSpPr txBox="1"/>
          <p:nvPr/>
        </p:nvSpPr>
        <p:spPr>
          <a:xfrm>
            <a:off x="750124" y="28500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5CCB714-8995-2BEB-F1B5-C5468E01573C}"/>
              </a:ext>
            </a:extLst>
          </p:cNvPr>
          <p:cNvSpPr txBox="1"/>
          <p:nvPr/>
        </p:nvSpPr>
        <p:spPr>
          <a:xfrm>
            <a:off x="6424219" y="283030"/>
            <a:ext cx="42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E852004E-798C-2E6F-3F36-2C149C40D7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97"/>
          <a:stretch/>
        </p:blipFill>
        <p:spPr>
          <a:xfrm>
            <a:off x="742950" y="629930"/>
            <a:ext cx="5349704" cy="307204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F54963AA-AA8D-08A9-29B6-36233E8051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597"/>
          <a:stretch/>
        </p:blipFill>
        <p:spPr>
          <a:xfrm>
            <a:off x="6407417" y="629930"/>
            <a:ext cx="5349704" cy="307204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948D6D3F-C9DA-7A43-DBBF-974800D007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125"/>
          <a:stretch/>
        </p:blipFill>
        <p:spPr>
          <a:xfrm>
            <a:off x="742950" y="4392384"/>
            <a:ext cx="5349704" cy="3088415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8DCE506B-8475-65D3-2214-430BF712A2E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125"/>
          <a:stretch/>
        </p:blipFill>
        <p:spPr>
          <a:xfrm>
            <a:off x="6588490" y="4392384"/>
            <a:ext cx="5349704" cy="3088415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D96DE3F8-7245-7542-7368-EF1C3AF70516}"/>
              </a:ext>
            </a:extLst>
          </p:cNvPr>
          <p:cNvSpPr txBox="1"/>
          <p:nvPr/>
        </p:nvSpPr>
        <p:spPr>
          <a:xfrm>
            <a:off x="621225" y="3685487"/>
            <a:ext cx="113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Beck Anxiety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Inventory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Score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2CBE900C-2937-98B5-01E3-B55822E7B3C9}"/>
              </a:ext>
            </a:extLst>
          </p:cNvPr>
          <p:cNvCxnSpPr>
            <a:cxnSpLocks/>
          </p:cNvCxnSpPr>
          <p:nvPr/>
        </p:nvCxnSpPr>
        <p:spPr>
          <a:xfrm>
            <a:off x="621225" y="4025912"/>
            <a:ext cx="1134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9C0A834B-2A40-2FCD-C255-524CF4A0EB30}"/>
              </a:ext>
            </a:extLst>
          </p:cNvPr>
          <p:cNvSpPr txBox="1"/>
          <p:nvPr/>
        </p:nvSpPr>
        <p:spPr>
          <a:xfrm>
            <a:off x="750124" y="404239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1647E1A5-6A61-C6F5-F2BB-1C3E1FF33C83}"/>
              </a:ext>
            </a:extLst>
          </p:cNvPr>
          <p:cNvSpPr txBox="1"/>
          <p:nvPr/>
        </p:nvSpPr>
        <p:spPr>
          <a:xfrm>
            <a:off x="6424219" y="4040416"/>
            <a:ext cx="42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86C29078-3A59-EC3A-B03F-457441F96848}"/>
              </a:ext>
            </a:extLst>
          </p:cNvPr>
          <p:cNvSpPr txBox="1"/>
          <p:nvPr/>
        </p:nvSpPr>
        <p:spPr>
          <a:xfrm>
            <a:off x="8426117" y="4025912"/>
            <a:ext cx="13139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Timed</a:t>
            </a:r>
            <a:r>
              <a:rPr lang="pt-BR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Stands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522C2D8F-68CB-D377-0E1C-4A73AB63CA87}"/>
              </a:ext>
            </a:extLst>
          </p:cNvPr>
          <p:cNvSpPr txBox="1"/>
          <p:nvPr/>
        </p:nvSpPr>
        <p:spPr>
          <a:xfrm>
            <a:off x="3123328" y="4027892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HGS</a:t>
            </a:r>
          </a:p>
        </p:txBody>
      </p:sp>
      <p:pic>
        <p:nvPicPr>
          <p:cNvPr id="56" name="Imagem 55">
            <a:extLst>
              <a:ext uri="{FF2B5EF4-FFF2-40B4-BE49-F238E27FC236}">
                <a16:creationId xmlns:a16="http://schemas.microsoft.com/office/drawing/2014/main" id="{858FE4D5-A49B-20BC-24D6-91EABF81582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9406" r="1266"/>
          <a:stretch/>
        </p:blipFill>
        <p:spPr>
          <a:xfrm>
            <a:off x="9471833" y="-1514651"/>
            <a:ext cx="1927688" cy="45724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278F13A9-4B9B-13AA-FB09-03814742E85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411" r="46881" b="43815"/>
          <a:stretch/>
        </p:blipFill>
        <p:spPr>
          <a:xfrm>
            <a:off x="9426113" y="-1055432"/>
            <a:ext cx="1927688" cy="456248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3FBA5D27-C22D-0202-E4D0-C809065489B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248" r="48187"/>
          <a:stretch/>
        </p:blipFill>
        <p:spPr>
          <a:xfrm>
            <a:off x="11353801" y="-1514651"/>
            <a:ext cx="1600027" cy="580799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1728A38A-9D6E-025A-EEE7-F7ED6D2C702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1629" t="-1455" r="1537" b="24807"/>
          <a:stretch/>
        </p:blipFill>
        <p:spPr>
          <a:xfrm>
            <a:off x="11434348" y="-1049612"/>
            <a:ext cx="1511860" cy="445174"/>
          </a:xfrm>
          <a:prstGeom prst="rect">
            <a:avLst/>
          </a:prstGeom>
        </p:spPr>
      </p:pic>
      <p:pic>
        <p:nvPicPr>
          <p:cNvPr id="66" name="Imagem 65">
            <a:extLst>
              <a:ext uri="{FF2B5EF4-FFF2-40B4-BE49-F238E27FC236}">
                <a16:creationId xmlns:a16="http://schemas.microsoft.com/office/drawing/2014/main" id="{F75C9097-F5F4-7D0D-6589-4AA90F1027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76993" y="608952"/>
            <a:ext cx="1480128" cy="685244"/>
          </a:xfrm>
          <a:prstGeom prst="rect">
            <a:avLst/>
          </a:prstGeom>
        </p:spPr>
      </p:pic>
      <p:pic>
        <p:nvPicPr>
          <p:cNvPr id="67" name="Imagem 66">
            <a:extLst>
              <a:ext uri="{FF2B5EF4-FFF2-40B4-BE49-F238E27FC236}">
                <a16:creationId xmlns:a16="http://schemas.microsoft.com/office/drawing/2014/main" id="{97C392D0-D510-72F2-E733-0D1B73770C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76993" y="4391406"/>
            <a:ext cx="1480128" cy="685244"/>
          </a:xfrm>
          <a:prstGeom prst="rect">
            <a:avLst/>
          </a:prstGeom>
        </p:spPr>
      </p:pic>
      <p:pic>
        <p:nvPicPr>
          <p:cNvPr id="68" name="Imagem 67">
            <a:extLst>
              <a:ext uri="{FF2B5EF4-FFF2-40B4-BE49-F238E27FC236}">
                <a16:creationId xmlns:a16="http://schemas.microsoft.com/office/drawing/2014/main" id="{A657BDE2-C205-0B14-0673-91CCF17EF8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32241" y="626182"/>
            <a:ext cx="1182926" cy="672733"/>
          </a:xfrm>
          <a:prstGeom prst="rect">
            <a:avLst/>
          </a:prstGeom>
        </p:spPr>
      </p:pic>
      <p:pic>
        <p:nvPicPr>
          <p:cNvPr id="69" name="Imagem 68">
            <a:extLst>
              <a:ext uri="{FF2B5EF4-FFF2-40B4-BE49-F238E27FC236}">
                <a16:creationId xmlns:a16="http://schemas.microsoft.com/office/drawing/2014/main" id="{81ACDC6B-5544-3723-CE9B-173FAAB15C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32241" y="4407020"/>
            <a:ext cx="1182926" cy="67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024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m 26">
            <a:extLst>
              <a:ext uri="{FF2B5EF4-FFF2-40B4-BE49-F238E27FC236}">
                <a16:creationId xmlns:a16="http://schemas.microsoft.com/office/drawing/2014/main" id="{691D1136-CA47-9F15-5073-148B55FAD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56"/>
          <a:stretch/>
        </p:blipFill>
        <p:spPr>
          <a:xfrm>
            <a:off x="1105840" y="4409760"/>
            <a:ext cx="4021200" cy="3061253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9491D7A6-2DFE-AA1A-C0E4-A1A36083F4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53"/>
          <a:stretch/>
        </p:blipFill>
        <p:spPr>
          <a:xfrm>
            <a:off x="6852541" y="4424434"/>
            <a:ext cx="4022520" cy="305558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7ADAC0BB-56F9-4D50-5ADC-148DB0D846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253"/>
          <a:stretch/>
        </p:blipFill>
        <p:spPr>
          <a:xfrm>
            <a:off x="6852541" y="665426"/>
            <a:ext cx="4022520" cy="305558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C52EFEE5-FA1A-3DF4-D5FC-A9E4441EE9B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253"/>
          <a:stretch/>
        </p:blipFill>
        <p:spPr>
          <a:xfrm>
            <a:off x="1178446" y="654133"/>
            <a:ext cx="4022520" cy="305558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ED15CA6-4259-D9DF-D867-C2CBB9B859C3}"/>
              </a:ext>
            </a:extLst>
          </p:cNvPr>
          <p:cNvSpPr txBox="1"/>
          <p:nvPr/>
        </p:nvSpPr>
        <p:spPr>
          <a:xfrm>
            <a:off x="621225" y="-71899"/>
            <a:ext cx="113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Beck Depression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Inventory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Score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482DB97-8665-B17F-22E3-501FD29F761D}"/>
              </a:ext>
            </a:extLst>
          </p:cNvPr>
          <p:cNvSpPr txBox="1"/>
          <p:nvPr/>
        </p:nvSpPr>
        <p:spPr>
          <a:xfrm>
            <a:off x="3123328" y="270506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HGS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4E2658C-9266-07DD-A344-187CE3178972}"/>
              </a:ext>
            </a:extLst>
          </p:cNvPr>
          <p:cNvSpPr txBox="1"/>
          <p:nvPr/>
        </p:nvSpPr>
        <p:spPr>
          <a:xfrm>
            <a:off x="8426117" y="268526"/>
            <a:ext cx="13139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Timed</a:t>
            </a:r>
            <a:r>
              <a:rPr lang="pt-BR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Stands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1A441D07-F6B6-3F99-A84B-54AB764D60C1}"/>
              </a:ext>
            </a:extLst>
          </p:cNvPr>
          <p:cNvCxnSpPr>
            <a:cxnSpLocks/>
          </p:cNvCxnSpPr>
          <p:nvPr/>
        </p:nvCxnSpPr>
        <p:spPr>
          <a:xfrm>
            <a:off x="621225" y="268526"/>
            <a:ext cx="1134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4CD97AE-011A-F8E0-BDD1-EFA8CCD6AD30}"/>
              </a:ext>
            </a:extLst>
          </p:cNvPr>
          <p:cNvSpPr txBox="1"/>
          <p:nvPr/>
        </p:nvSpPr>
        <p:spPr>
          <a:xfrm>
            <a:off x="750124" y="28500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5CCB714-8995-2BEB-F1B5-C5468E01573C}"/>
              </a:ext>
            </a:extLst>
          </p:cNvPr>
          <p:cNvSpPr txBox="1"/>
          <p:nvPr/>
        </p:nvSpPr>
        <p:spPr>
          <a:xfrm>
            <a:off x="6424219" y="283030"/>
            <a:ext cx="42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D96DE3F8-7245-7542-7368-EF1C3AF70516}"/>
              </a:ext>
            </a:extLst>
          </p:cNvPr>
          <p:cNvSpPr txBox="1"/>
          <p:nvPr/>
        </p:nvSpPr>
        <p:spPr>
          <a:xfrm>
            <a:off x="621225" y="3685487"/>
            <a:ext cx="113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Beck Anxiety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Inventory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Score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2CBE900C-2937-98B5-01E3-B55822E7B3C9}"/>
              </a:ext>
            </a:extLst>
          </p:cNvPr>
          <p:cNvCxnSpPr>
            <a:cxnSpLocks/>
          </p:cNvCxnSpPr>
          <p:nvPr/>
        </p:nvCxnSpPr>
        <p:spPr>
          <a:xfrm>
            <a:off x="621225" y="4025912"/>
            <a:ext cx="1134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9C0A834B-2A40-2FCD-C255-524CF4A0EB30}"/>
              </a:ext>
            </a:extLst>
          </p:cNvPr>
          <p:cNvSpPr txBox="1"/>
          <p:nvPr/>
        </p:nvSpPr>
        <p:spPr>
          <a:xfrm>
            <a:off x="750124" y="404239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1647E1A5-6A61-C6F5-F2BB-1C3E1FF33C83}"/>
              </a:ext>
            </a:extLst>
          </p:cNvPr>
          <p:cNvSpPr txBox="1"/>
          <p:nvPr/>
        </p:nvSpPr>
        <p:spPr>
          <a:xfrm>
            <a:off x="6424219" y="4040416"/>
            <a:ext cx="42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86C29078-3A59-EC3A-B03F-457441F96848}"/>
              </a:ext>
            </a:extLst>
          </p:cNvPr>
          <p:cNvSpPr txBox="1"/>
          <p:nvPr/>
        </p:nvSpPr>
        <p:spPr>
          <a:xfrm>
            <a:off x="8349173" y="4025912"/>
            <a:ext cx="14678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Timed</a:t>
            </a:r>
            <a:r>
              <a:rPr lang="pt-BR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Stands *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522C2D8F-68CB-D377-0E1C-4A73AB63CA87}"/>
              </a:ext>
            </a:extLst>
          </p:cNvPr>
          <p:cNvSpPr txBox="1"/>
          <p:nvPr/>
        </p:nvSpPr>
        <p:spPr>
          <a:xfrm>
            <a:off x="3123328" y="4027892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HGS</a:t>
            </a:r>
          </a:p>
        </p:txBody>
      </p:sp>
      <p:pic>
        <p:nvPicPr>
          <p:cNvPr id="56" name="Imagem 55">
            <a:extLst>
              <a:ext uri="{FF2B5EF4-FFF2-40B4-BE49-F238E27FC236}">
                <a16:creationId xmlns:a16="http://schemas.microsoft.com/office/drawing/2014/main" id="{858FE4D5-A49B-20BC-24D6-91EABF81582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9406" r="1266"/>
          <a:stretch/>
        </p:blipFill>
        <p:spPr>
          <a:xfrm>
            <a:off x="9471833" y="-1514651"/>
            <a:ext cx="1927688" cy="45724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278F13A9-4B9B-13AA-FB09-03814742E85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411" r="46881" b="43815"/>
          <a:stretch/>
        </p:blipFill>
        <p:spPr>
          <a:xfrm>
            <a:off x="9426113" y="-1055432"/>
            <a:ext cx="1927688" cy="456248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3FBA5D27-C22D-0202-E4D0-C809065489B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248" r="48187"/>
          <a:stretch/>
        </p:blipFill>
        <p:spPr>
          <a:xfrm>
            <a:off x="11353801" y="-1514651"/>
            <a:ext cx="1600027" cy="580799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1728A38A-9D6E-025A-EEE7-F7ED6D2C702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1629" t="-1455" r="1537" b="24807"/>
          <a:stretch/>
        </p:blipFill>
        <p:spPr>
          <a:xfrm>
            <a:off x="11434348" y="-1049612"/>
            <a:ext cx="1511860" cy="445174"/>
          </a:xfrm>
          <a:prstGeom prst="rect">
            <a:avLst/>
          </a:prstGeom>
        </p:spPr>
      </p:pic>
      <p:pic>
        <p:nvPicPr>
          <p:cNvPr id="66" name="Imagem 65">
            <a:extLst>
              <a:ext uri="{FF2B5EF4-FFF2-40B4-BE49-F238E27FC236}">
                <a16:creationId xmlns:a16="http://schemas.microsoft.com/office/drawing/2014/main" id="{F75C9097-F5F4-7D0D-6589-4AA90F1027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76993" y="608952"/>
            <a:ext cx="1480128" cy="685244"/>
          </a:xfrm>
          <a:prstGeom prst="rect">
            <a:avLst/>
          </a:prstGeom>
        </p:spPr>
      </p:pic>
      <p:pic>
        <p:nvPicPr>
          <p:cNvPr id="67" name="Imagem 66">
            <a:extLst>
              <a:ext uri="{FF2B5EF4-FFF2-40B4-BE49-F238E27FC236}">
                <a16:creationId xmlns:a16="http://schemas.microsoft.com/office/drawing/2014/main" id="{97C392D0-D510-72F2-E733-0D1B73770C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76993" y="4391406"/>
            <a:ext cx="1480128" cy="685244"/>
          </a:xfrm>
          <a:prstGeom prst="rect">
            <a:avLst/>
          </a:prstGeom>
        </p:spPr>
      </p:pic>
      <p:pic>
        <p:nvPicPr>
          <p:cNvPr id="68" name="Imagem 67">
            <a:extLst>
              <a:ext uri="{FF2B5EF4-FFF2-40B4-BE49-F238E27FC236}">
                <a16:creationId xmlns:a16="http://schemas.microsoft.com/office/drawing/2014/main" id="{A657BDE2-C205-0B14-0673-91CCF17EF8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32241" y="626182"/>
            <a:ext cx="1182926" cy="672733"/>
          </a:xfrm>
          <a:prstGeom prst="rect">
            <a:avLst/>
          </a:prstGeom>
        </p:spPr>
      </p:pic>
      <p:pic>
        <p:nvPicPr>
          <p:cNvPr id="69" name="Imagem 68">
            <a:extLst>
              <a:ext uri="{FF2B5EF4-FFF2-40B4-BE49-F238E27FC236}">
                <a16:creationId xmlns:a16="http://schemas.microsoft.com/office/drawing/2014/main" id="{81ACDC6B-5544-3723-CE9B-173FAAB15C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32241" y="4407020"/>
            <a:ext cx="1182926" cy="67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045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7CA6893-CC07-32DC-2001-957A49FCE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5524" y="0"/>
            <a:ext cx="8382726" cy="644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4214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79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Saulo Gil</dc:creator>
  <cp:lastModifiedBy>Saulo Gil</cp:lastModifiedBy>
  <cp:revision>1</cp:revision>
  <dcterms:created xsi:type="dcterms:W3CDTF">2023-06-14T14:25:01Z</dcterms:created>
  <dcterms:modified xsi:type="dcterms:W3CDTF">2023-08-11T21:46:20Z</dcterms:modified>
</cp:coreProperties>
</file>