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19827-143E-452B-B4BC-E51D6C9875C0}" v="9" dt="2024-02-24T21:35:26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Gil" userId="e4b858b1fb629067" providerId="LiveId" clId="{8AB19827-143E-452B-B4BC-E51D6C9875C0}"/>
    <pc:docChg chg="undo custSel addSld modSld">
      <pc:chgData name="Saulo Gil" userId="e4b858b1fb629067" providerId="LiveId" clId="{8AB19827-143E-452B-B4BC-E51D6C9875C0}" dt="2024-02-24T21:35:27.757" v="249" actId="21"/>
      <pc:docMkLst>
        <pc:docMk/>
      </pc:docMkLst>
      <pc:sldChg chg="addSp delSp mod">
        <pc:chgData name="Saulo Gil" userId="e4b858b1fb629067" providerId="LiveId" clId="{8AB19827-143E-452B-B4BC-E51D6C9875C0}" dt="2024-02-24T20:35:37.066" v="1" actId="21"/>
        <pc:sldMkLst>
          <pc:docMk/>
          <pc:sldMk cId="2155532498" sldId="256"/>
        </pc:sldMkLst>
        <pc:picChg chg="add del">
          <ac:chgData name="Saulo Gil" userId="e4b858b1fb629067" providerId="LiveId" clId="{8AB19827-143E-452B-B4BC-E51D6C9875C0}" dt="2024-02-24T20:35:37.066" v="1" actId="21"/>
          <ac:picMkLst>
            <pc:docMk/>
            <pc:sldMk cId="2155532498" sldId="256"/>
            <ac:picMk id="18" creationId="{66E5810D-49C7-DF53-218A-01126E5DCAD5}"/>
          </ac:picMkLst>
        </pc:picChg>
      </pc:sldChg>
      <pc:sldChg chg="addSp delSp modSp new mod">
        <pc:chgData name="Saulo Gil" userId="e4b858b1fb629067" providerId="LiveId" clId="{8AB19827-143E-452B-B4BC-E51D6C9875C0}" dt="2024-02-24T21:35:27.757" v="249" actId="21"/>
        <pc:sldMkLst>
          <pc:docMk/>
          <pc:sldMk cId="1450547401" sldId="257"/>
        </pc:sldMkLst>
        <pc:spChg chg="add">
          <ac:chgData name="Saulo Gil" userId="e4b858b1fb629067" providerId="LiveId" clId="{8AB19827-143E-452B-B4BC-E51D6C9875C0}" dt="2024-02-24T21:32:10.104" v="3"/>
          <ac:spMkLst>
            <pc:docMk/>
            <pc:sldMk cId="1450547401" sldId="257"/>
            <ac:spMk id="2" creationId="{95C2EAB2-D8E4-F95B-0BE0-F0135811F965}"/>
          </ac:spMkLst>
        </pc:spChg>
        <pc:spChg chg="add mod">
          <ac:chgData name="Saulo Gil" userId="e4b858b1fb629067" providerId="LiveId" clId="{8AB19827-143E-452B-B4BC-E51D6C9875C0}" dt="2024-02-24T21:34:50.100" v="181" actId="1035"/>
          <ac:spMkLst>
            <pc:docMk/>
            <pc:sldMk cId="1450547401" sldId="257"/>
            <ac:spMk id="6" creationId="{AF920ED9-9C76-C822-4005-3B2ED77FDB92}"/>
          </ac:spMkLst>
        </pc:spChg>
        <pc:spChg chg="add mod">
          <ac:chgData name="Saulo Gil" userId="e4b858b1fb629067" providerId="LiveId" clId="{8AB19827-143E-452B-B4BC-E51D6C9875C0}" dt="2024-02-24T21:34:46.949" v="180" actId="1035"/>
          <ac:spMkLst>
            <pc:docMk/>
            <pc:sldMk cId="1450547401" sldId="257"/>
            <ac:spMk id="8" creationId="{054B21D9-DEFC-02AC-10E1-1E6C6B59D55F}"/>
          </ac:spMkLst>
        </pc:spChg>
        <pc:spChg chg="add mod">
          <ac:chgData name="Saulo Gil" userId="e4b858b1fb629067" providerId="LiveId" clId="{8AB19827-143E-452B-B4BC-E51D6C9875C0}" dt="2024-02-24T21:35:03.437" v="247" actId="1038"/>
          <ac:spMkLst>
            <pc:docMk/>
            <pc:sldMk cId="1450547401" sldId="257"/>
            <ac:spMk id="10" creationId="{A0D11A46-BE15-9D9A-ED95-07007B10BC27}"/>
          </ac:spMkLst>
        </pc:spChg>
        <pc:picChg chg="add mod">
          <ac:chgData name="Saulo Gil" userId="e4b858b1fb629067" providerId="LiveId" clId="{8AB19827-143E-452B-B4BC-E51D6C9875C0}" dt="2024-02-24T21:34:14.623" v="85" actId="1076"/>
          <ac:picMkLst>
            <pc:docMk/>
            <pc:sldMk cId="1450547401" sldId="257"/>
            <ac:picMk id="3" creationId="{59940E6A-2D3F-58C0-95B6-60E74CAE3B50}"/>
          </ac:picMkLst>
        </pc:picChg>
        <pc:picChg chg="add del mod">
          <ac:chgData name="Saulo Gil" userId="e4b858b1fb629067" providerId="LiveId" clId="{8AB19827-143E-452B-B4BC-E51D6C9875C0}" dt="2024-02-24T21:35:27.757" v="249" actId="21"/>
          <ac:picMkLst>
            <pc:docMk/>
            <pc:sldMk cId="1450547401" sldId="257"/>
            <ac:picMk id="11" creationId="{A1BA6198-9D41-207C-5AC1-51D7121F887E}"/>
          </ac:picMkLst>
        </pc:picChg>
        <pc:cxnChg chg="add mod">
          <ac:chgData name="Saulo Gil" userId="e4b858b1fb629067" providerId="LiveId" clId="{8AB19827-143E-452B-B4BC-E51D6C9875C0}" dt="2024-02-24T21:33:21.346" v="41" actId="1582"/>
          <ac:cxnSpMkLst>
            <pc:docMk/>
            <pc:sldMk cId="1450547401" sldId="257"/>
            <ac:cxnSpMk id="5" creationId="{F51CF57A-FE64-7A0D-E8C3-BB9F4916796B}"/>
          </ac:cxnSpMkLst>
        </pc:cxnChg>
        <pc:cxnChg chg="add mod">
          <ac:chgData name="Saulo Gil" userId="e4b858b1fb629067" providerId="LiveId" clId="{8AB19827-143E-452B-B4BC-E51D6C9875C0}" dt="2024-02-24T21:34:35.765" v="175" actId="1038"/>
          <ac:cxnSpMkLst>
            <pc:docMk/>
            <pc:sldMk cId="1450547401" sldId="257"/>
            <ac:cxnSpMk id="7" creationId="{587AB052-92E1-3C30-953A-3D53DC5AACD7}"/>
          </ac:cxnSpMkLst>
        </pc:cxnChg>
        <pc:cxnChg chg="add mod">
          <ac:chgData name="Saulo Gil" userId="e4b858b1fb629067" providerId="LiveId" clId="{8AB19827-143E-452B-B4BC-E51D6C9875C0}" dt="2024-02-24T21:35:03.437" v="247" actId="1038"/>
          <ac:cxnSpMkLst>
            <pc:docMk/>
            <pc:sldMk cId="1450547401" sldId="257"/>
            <ac:cxnSpMk id="9" creationId="{C1FA21B6-CEA8-32A6-A0D0-DD24FE004A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7A868-1406-BAD5-08B1-4CF0AF7D3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2280A7-F9C6-D9D7-FE12-2715DDE8E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38B49-1A11-F86C-4F7D-5E4BF157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6D5CD-0261-DE62-7875-6BBA16FD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425325-5D2C-31FE-82EB-783ACD2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7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A520E-4467-B940-A7F7-69FB40AD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7D49C7-377D-531E-6B27-B50961576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62207-5802-2BB7-9D22-9FA9AE80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800713-4577-2915-7372-F433DC90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A91CC-F63C-3A99-7BA1-96E5C067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14EE4E-4AC5-FA37-9FDD-022B823EC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D1DFC1-B4C7-99DC-7127-3709C3807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9C5F1F-4150-0C2E-2079-B6B337C3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0565B-B0C7-7ED5-2164-42CF49DC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C86FE-DFA8-3846-7D91-6FCBC700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0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5FF4C-C51E-365C-0FBC-5443B1EB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71F0A-0155-DF7C-D8E3-44C1771B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8199E4-02A7-59E0-4B58-D68EB93B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7E1E2-A3B0-F06C-8387-E7D825B3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1275F-8A3C-B9F7-1EC2-1F7EC94B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25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C0473-CC66-BD69-D3A2-EAB8FB4F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3EAC75-230B-4E0B-701C-D9CECACC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833095-911D-454B-582A-C4D5C1FE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E3467-99A4-247D-BE2E-525BF54B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9FE4F-AA64-79BE-CCD4-F6D2105C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57724-E7A8-B61E-1C20-B1D8391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10704-354F-A080-1097-7FE3BFAB1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E2EC6B-92C9-B86C-5DE9-1C96208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CED2FA-186B-3D54-9B33-87036267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AD37D-9C8A-2550-26BC-013F6F84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71C24-50A0-1188-D21C-2EBACF36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4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A15D8-DB13-7AEA-AB90-C6541016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2A8A92-B3A5-1839-86EB-E6286AC6E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D603D7-29ED-EAA6-520D-8452FB6F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07430C-D926-E2C7-8CC2-ECF4CD78F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C58946-3956-9B9A-E12F-35008B59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F0ECE3-EFBC-0DEA-C141-F8D6038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5DE7CC-E9E9-DE8B-6195-431AB1C8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4C134F-53CD-4091-C99F-78F2ADE9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87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94BA2-1FE1-7D09-780E-01396F54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A3E997-090A-1897-E14D-328F4205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65E094-C809-4C82-DD3F-375C058F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EF873E-0C01-D862-23E3-A68449E7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9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494D60-FD79-6FEA-335B-0F8F4CFB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B9C125-AD13-B820-94CB-0BCD995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83A759-498E-F53B-A325-42AB7B3F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3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46C73-0784-7139-CFA5-390C4E23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4EFFE-E1E4-904C-C0EC-81E55A4C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6C582A-9356-EA41-AC26-A4E36620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8A802-3321-2AE8-52B8-69AA91AF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F65E6-22C7-2BBF-DAE4-01065982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008038-DA76-F774-4EA4-F4C7D08F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2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E34C-C608-0C58-0992-D67BED12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3BF11F-0CE6-7061-38B4-15261DE38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9ED740-6DC7-2051-CC31-B73DCEA1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F5ACF-5AEF-47CB-CD13-7AEC9AC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C0138-3F33-02D7-ACE5-A4D0F84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273E9-A4A0-AE3E-8F91-159BFDFB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9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A0DDAE-9A36-1F8F-00D4-C22C0C8A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DD1D57-7160-3804-97B5-F188BD43B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622E0E-509E-B6FF-BF8D-BF74BA61D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2DAF1-1AC2-43E0-9170-252A238D4D21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0D70B-0638-0474-40A8-63AAF7B7C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4AF314-D1F9-54D5-11C5-D7C7ADAA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7D074-C7C0-41F1-A780-2717E59CB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04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496F38B-31B6-DAA4-863E-5CA5B1C18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9"/>
          <a:stretch/>
        </p:blipFill>
        <p:spPr>
          <a:xfrm>
            <a:off x="1567723" y="278968"/>
            <a:ext cx="8724758" cy="5951349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A851C23-A474-A49A-8423-C7F6CC0BC8AE}"/>
              </a:ext>
            </a:extLst>
          </p:cNvPr>
          <p:cNvSpPr/>
          <p:nvPr/>
        </p:nvSpPr>
        <p:spPr>
          <a:xfrm>
            <a:off x="4465122" y="534390"/>
            <a:ext cx="5403273" cy="74814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48D0B84-0B4F-E1FC-F965-AFADA09F8713}"/>
              </a:ext>
            </a:extLst>
          </p:cNvPr>
          <p:cNvSpPr/>
          <p:nvPr/>
        </p:nvSpPr>
        <p:spPr>
          <a:xfrm flipH="1" flipV="1">
            <a:off x="4334493" y="4548247"/>
            <a:ext cx="771896" cy="156754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A8E330-F5D9-EEDA-F14D-837A45090982}"/>
              </a:ext>
            </a:extLst>
          </p:cNvPr>
          <p:cNvSpPr txBox="1"/>
          <p:nvPr/>
        </p:nvSpPr>
        <p:spPr>
          <a:xfrm>
            <a:off x="4465122" y="289645"/>
            <a:ext cx="540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de risco modificáveis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98A1D5-52E2-2F99-DFD5-EE4BF3C1AEEA}"/>
              </a:ext>
            </a:extLst>
          </p:cNvPr>
          <p:cNvSpPr txBox="1"/>
          <p:nvPr/>
        </p:nvSpPr>
        <p:spPr>
          <a:xfrm>
            <a:off x="4025732" y="6051480"/>
            <a:ext cx="144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de risco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modificáveis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759A7FE-382B-DAB5-AC88-00AF8049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17" y="4788411"/>
            <a:ext cx="2089707" cy="16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940E6A-2D3F-58C0-95B6-60E74CA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3680" y="0"/>
            <a:ext cx="5324639" cy="685800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CF57A-FE64-7A0D-E8C3-BB9F4916796B}"/>
              </a:ext>
            </a:extLst>
          </p:cNvPr>
          <p:cNvCxnSpPr/>
          <p:nvPr/>
        </p:nvCxnSpPr>
        <p:spPr>
          <a:xfrm>
            <a:off x="7099300" y="3568700"/>
            <a:ext cx="95885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920ED9-9C76-C822-4005-3B2ED77FDB92}"/>
              </a:ext>
            </a:extLst>
          </p:cNvPr>
          <p:cNvSpPr txBox="1"/>
          <p:nvPr/>
        </p:nvSpPr>
        <p:spPr>
          <a:xfrm>
            <a:off x="7099301" y="3379725"/>
            <a:ext cx="95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P&lt;0.0001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87AB052-92E1-3C30-953A-3D53DC5AACD7}"/>
              </a:ext>
            </a:extLst>
          </p:cNvPr>
          <p:cNvCxnSpPr/>
          <p:nvPr/>
        </p:nvCxnSpPr>
        <p:spPr>
          <a:xfrm>
            <a:off x="7116370" y="206832"/>
            <a:ext cx="95885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4B21D9-DEFC-02AC-10E1-1E6C6B59D55F}"/>
              </a:ext>
            </a:extLst>
          </p:cNvPr>
          <p:cNvSpPr txBox="1"/>
          <p:nvPr/>
        </p:nvSpPr>
        <p:spPr>
          <a:xfrm>
            <a:off x="7116371" y="17857"/>
            <a:ext cx="95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P&lt;0.0023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1FA21B6-CEA8-32A6-A0D0-DD24FE004A54}"/>
              </a:ext>
            </a:extLst>
          </p:cNvPr>
          <p:cNvCxnSpPr/>
          <p:nvPr/>
        </p:nvCxnSpPr>
        <p:spPr>
          <a:xfrm>
            <a:off x="4508501" y="3568700"/>
            <a:ext cx="95885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0D11A46-BE15-9D9A-ED95-07007B10BC27}"/>
              </a:ext>
            </a:extLst>
          </p:cNvPr>
          <p:cNvSpPr txBox="1"/>
          <p:nvPr/>
        </p:nvSpPr>
        <p:spPr>
          <a:xfrm>
            <a:off x="4508502" y="3379725"/>
            <a:ext cx="95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P&lt;0.0001</a:t>
            </a:r>
          </a:p>
        </p:txBody>
      </p:sp>
    </p:spTree>
    <p:extLst>
      <p:ext uri="{BB962C8B-B14F-4D97-AF65-F5344CB8AC3E}">
        <p14:creationId xmlns:p14="http://schemas.microsoft.com/office/powerpoint/2010/main" val="145054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2024-02-24T20:24:43Z</dcterms:created>
  <dcterms:modified xsi:type="dcterms:W3CDTF">2024-02-24T21:35:36Z</dcterms:modified>
</cp:coreProperties>
</file>