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B19827-143E-452B-B4BC-E51D6C9875C0}" v="16" dt="2024-02-27T17:21:47.2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ulo Gil" userId="e4b858b1fb629067" providerId="LiveId" clId="{8AB19827-143E-452B-B4BC-E51D6C9875C0}"/>
    <pc:docChg chg="undo custSel addSld modSld">
      <pc:chgData name="Saulo Gil" userId="e4b858b1fb629067" providerId="LiveId" clId="{8AB19827-143E-452B-B4BC-E51D6C9875C0}" dt="2024-02-27T17:21:48.547" v="307" actId="21"/>
      <pc:docMkLst>
        <pc:docMk/>
      </pc:docMkLst>
      <pc:sldChg chg="addSp delSp modSp mod">
        <pc:chgData name="Saulo Gil" userId="e4b858b1fb629067" providerId="LiveId" clId="{8AB19827-143E-452B-B4BC-E51D6C9875C0}" dt="2024-02-27T17:21:48.547" v="307" actId="21"/>
        <pc:sldMkLst>
          <pc:docMk/>
          <pc:sldMk cId="2155532498" sldId="256"/>
        </pc:sldMkLst>
        <pc:spChg chg="mod">
          <ac:chgData name="Saulo Gil" userId="e4b858b1fb629067" providerId="LiveId" clId="{8AB19827-143E-452B-B4BC-E51D6C9875C0}" dt="2024-02-27T17:21:11.024" v="298" actId="14100"/>
          <ac:spMkLst>
            <pc:docMk/>
            <pc:sldMk cId="2155532498" sldId="256"/>
            <ac:spMk id="6" creationId="{2A851C23-A474-A49A-8423-C7F6CC0BC8AE}"/>
          </ac:spMkLst>
        </pc:spChg>
        <pc:spChg chg="mod">
          <ac:chgData name="Saulo Gil" userId="e4b858b1fb629067" providerId="LiveId" clId="{8AB19827-143E-452B-B4BC-E51D6C9875C0}" dt="2024-02-27T17:21:34.313" v="305" actId="1035"/>
          <ac:spMkLst>
            <pc:docMk/>
            <pc:sldMk cId="2155532498" sldId="256"/>
            <ac:spMk id="7" creationId="{148D0B84-0B4F-E1FC-F965-AFADA09F8713}"/>
          </ac:spMkLst>
        </pc:spChg>
        <pc:spChg chg="mod">
          <ac:chgData name="Saulo Gil" userId="e4b858b1fb629067" providerId="LiveId" clId="{8AB19827-143E-452B-B4BC-E51D6C9875C0}" dt="2024-02-27T17:21:03.185" v="297" actId="1035"/>
          <ac:spMkLst>
            <pc:docMk/>
            <pc:sldMk cId="2155532498" sldId="256"/>
            <ac:spMk id="8" creationId="{CEA8E330-F5D9-EEDA-F14D-837A45090982}"/>
          </ac:spMkLst>
        </pc:spChg>
        <pc:spChg chg="mod">
          <ac:chgData name="Saulo Gil" userId="e4b858b1fb629067" providerId="LiveId" clId="{8AB19827-143E-452B-B4BC-E51D6C9875C0}" dt="2024-02-27T17:21:29.649" v="302" actId="1076"/>
          <ac:spMkLst>
            <pc:docMk/>
            <pc:sldMk cId="2155532498" sldId="256"/>
            <ac:spMk id="9" creationId="{8298A1D5-52E2-2F99-DFD5-EE4BF3C1AEEA}"/>
          </ac:spMkLst>
        </pc:spChg>
        <pc:picChg chg="add mod ord modCrop">
          <ac:chgData name="Saulo Gil" userId="e4b858b1fb629067" providerId="LiveId" clId="{8AB19827-143E-452B-B4BC-E51D6C9875C0}" dt="2024-02-27T17:21:16.671" v="300" actId="1076"/>
          <ac:picMkLst>
            <pc:docMk/>
            <pc:sldMk cId="2155532498" sldId="256"/>
            <ac:picMk id="3" creationId="{0C32E604-86AE-CDE7-FEBA-84D9E749F258}"/>
          </ac:picMkLst>
        </pc:picChg>
        <pc:picChg chg="add del">
          <ac:chgData name="Saulo Gil" userId="e4b858b1fb629067" providerId="LiveId" clId="{8AB19827-143E-452B-B4BC-E51D6C9875C0}" dt="2024-02-27T17:21:48.547" v="307" actId="21"/>
          <ac:picMkLst>
            <pc:docMk/>
            <pc:sldMk cId="2155532498" sldId="256"/>
            <ac:picMk id="4" creationId="{2B5B15E8-E6D0-2FF2-54E1-13E9A127F628}"/>
          </ac:picMkLst>
        </pc:picChg>
        <pc:picChg chg="del">
          <ac:chgData name="Saulo Gil" userId="e4b858b1fb629067" providerId="LiveId" clId="{8AB19827-143E-452B-B4BC-E51D6C9875C0}" dt="2024-02-27T17:20:28.675" v="269" actId="478"/>
          <ac:picMkLst>
            <pc:docMk/>
            <pc:sldMk cId="2155532498" sldId="256"/>
            <ac:picMk id="5" creationId="{3496F38B-31B6-DAA4-863E-5CA5B1C18473}"/>
          </ac:picMkLst>
        </pc:picChg>
        <pc:picChg chg="add del">
          <ac:chgData name="Saulo Gil" userId="e4b858b1fb629067" providerId="LiveId" clId="{8AB19827-143E-452B-B4BC-E51D6C9875C0}" dt="2024-02-24T20:35:37.066" v="1" actId="21"/>
          <ac:picMkLst>
            <pc:docMk/>
            <pc:sldMk cId="2155532498" sldId="256"/>
            <ac:picMk id="18" creationId="{66E5810D-49C7-DF53-218A-01126E5DCAD5}"/>
          </ac:picMkLst>
        </pc:picChg>
      </pc:sldChg>
      <pc:sldChg chg="addSp delSp modSp new mod">
        <pc:chgData name="Saulo Gil" userId="e4b858b1fb629067" providerId="LiveId" clId="{8AB19827-143E-452B-B4BC-E51D6C9875C0}" dt="2024-02-27T17:10:25.061" v="268" actId="21"/>
        <pc:sldMkLst>
          <pc:docMk/>
          <pc:sldMk cId="1450547401" sldId="257"/>
        </pc:sldMkLst>
        <pc:spChg chg="add">
          <ac:chgData name="Saulo Gil" userId="e4b858b1fb629067" providerId="LiveId" clId="{8AB19827-143E-452B-B4BC-E51D6C9875C0}" dt="2024-02-24T21:32:10.104" v="3"/>
          <ac:spMkLst>
            <pc:docMk/>
            <pc:sldMk cId="1450547401" sldId="257"/>
            <ac:spMk id="2" creationId="{95C2EAB2-D8E4-F95B-0BE0-F0135811F965}"/>
          </ac:spMkLst>
        </pc:spChg>
        <pc:spChg chg="add mod">
          <ac:chgData name="Saulo Gil" userId="e4b858b1fb629067" providerId="LiveId" clId="{8AB19827-143E-452B-B4BC-E51D6C9875C0}" dt="2024-02-24T21:34:50.100" v="181" actId="1035"/>
          <ac:spMkLst>
            <pc:docMk/>
            <pc:sldMk cId="1450547401" sldId="257"/>
            <ac:spMk id="6" creationId="{AF920ED9-9C76-C822-4005-3B2ED77FDB92}"/>
          </ac:spMkLst>
        </pc:spChg>
        <pc:spChg chg="add mod">
          <ac:chgData name="Saulo Gil" userId="e4b858b1fb629067" providerId="LiveId" clId="{8AB19827-143E-452B-B4BC-E51D6C9875C0}" dt="2024-02-27T17:06:09.419" v="251" actId="20577"/>
          <ac:spMkLst>
            <pc:docMk/>
            <pc:sldMk cId="1450547401" sldId="257"/>
            <ac:spMk id="8" creationId="{054B21D9-DEFC-02AC-10E1-1E6C6B59D55F}"/>
          </ac:spMkLst>
        </pc:spChg>
        <pc:spChg chg="add mod">
          <ac:chgData name="Saulo Gil" userId="e4b858b1fb629067" providerId="LiveId" clId="{8AB19827-143E-452B-B4BC-E51D6C9875C0}" dt="2024-02-24T21:35:03.437" v="247" actId="1038"/>
          <ac:spMkLst>
            <pc:docMk/>
            <pc:sldMk cId="1450547401" sldId="257"/>
            <ac:spMk id="10" creationId="{A0D11A46-BE15-9D9A-ED95-07007B10BC27}"/>
          </ac:spMkLst>
        </pc:spChg>
        <pc:picChg chg="add del mod">
          <ac:chgData name="Saulo Gil" userId="e4b858b1fb629067" providerId="LiveId" clId="{8AB19827-143E-452B-B4BC-E51D6C9875C0}" dt="2024-02-27T17:07:07.340" v="253" actId="21"/>
          <ac:picMkLst>
            <pc:docMk/>
            <pc:sldMk cId="1450547401" sldId="257"/>
            <ac:picMk id="2" creationId="{13B2A85A-6D30-04E2-A9AD-410BB80C8195}"/>
          </ac:picMkLst>
        </pc:picChg>
        <pc:picChg chg="add del mod">
          <ac:chgData name="Saulo Gil" userId="e4b858b1fb629067" providerId="LiveId" clId="{8AB19827-143E-452B-B4BC-E51D6C9875C0}" dt="2024-02-27T17:08:01.707" v="256" actId="478"/>
          <ac:picMkLst>
            <pc:docMk/>
            <pc:sldMk cId="1450547401" sldId="257"/>
            <ac:picMk id="3" creationId="{59940E6A-2D3F-58C0-95B6-60E74CAE3B50}"/>
          </ac:picMkLst>
        </pc:picChg>
        <pc:picChg chg="add del">
          <ac:chgData name="Saulo Gil" userId="e4b858b1fb629067" providerId="LiveId" clId="{8AB19827-143E-452B-B4BC-E51D6C9875C0}" dt="2024-02-27T17:08:00.296" v="255" actId="478"/>
          <ac:picMkLst>
            <pc:docMk/>
            <pc:sldMk cId="1450547401" sldId="257"/>
            <ac:picMk id="4" creationId="{C99EA967-B5BD-9268-1518-D3BC600B6E24}"/>
          </ac:picMkLst>
        </pc:picChg>
        <pc:picChg chg="add del mod">
          <ac:chgData name="Saulo Gil" userId="e4b858b1fb629067" providerId="LiveId" clId="{8AB19827-143E-452B-B4BC-E51D6C9875C0}" dt="2024-02-24T21:35:27.757" v="249" actId="21"/>
          <ac:picMkLst>
            <pc:docMk/>
            <pc:sldMk cId="1450547401" sldId="257"/>
            <ac:picMk id="11" creationId="{A1BA6198-9D41-207C-5AC1-51D7121F887E}"/>
          </ac:picMkLst>
        </pc:picChg>
        <pc:picChg chg="add mod ord">
          <ac:chgData name="Saulo Gil" userId="e4b858b1fb629067" providerId="LiveId" clId="{8AB19827-143E-452B-B4BC-E51D6C9875C0}" dt="2024-02-27T17:10:18.924" v="266"/>
          <ac:picMkLst>
            <pc:docMk/>
            <pc:sldMk cId="1450547401" sldId="257"/>
            <ac:picMk id="11" creationId="{F2895583-C7AD-E6C7-3D71-26D23EBBF9D8}"/>
          </ac:picMkLst>
        </pc:picChg>
        <pc:picChg chg="add del mod">
          <ac:chgData name="Saulo Gil" userId="e4b858b1fb629067" providerId="LiveId" clId="{8AB19827-143E-452B-B4BC-E51D6C9875C0}" dt="2024-02-27T17:10:25.061" v="268" actId="21"/>
          <ac:picMkLst>
            <pc:docMk/>
            <pc:sldMk cId="1450547401" sldId="257"/>
            <ac:picMk id="12" creationId="{108AEB19-C32A-FB45-DE20-83B7A459AF09}"/>
          </ac:picMkLst>
        </pc:picChg>
        <pc:cxnChg chg="add mod">
          <ac:chgData name="Saulo Gil" userId="e4b858b1fb629067" providerId="LiveId" clId="{8AB19827-143E-452B-B4BC-E51D6C9875C0}" dt="2024-02-24T21:33:21.346" v="41" actId="1582"/>
          <ac:cxnSpMkLst>
            <pc:docMk/>
            <pc:sldMk cId="1450547401" sldId="257"/>
            <ac:cxnSpMk id="5" creationId="{F51CF57A-FE64-7A0D-E8C3-BB9F4916796B}"/>
          </ac:cxnSpMkLst>
        </pc:cxnChg>
        <pc:cxnChg chg="add mod">
          <ac:chgData name="Saulo Gil" userId="e4b858b1fb629067" providerId="LiveId" clId="{8AB19827-143E-452B-B4BC-E51D6C9875C0}" dt="2024-02-24T21:34:35.765" v="175" actId="1038"/>
          <ac:cxnSpMkLst>
            <pc:docMk/>
            <pc:sldMk cId="1450547401" sldId="257"/>
            <ac:cxnSpMk id="7" creationId="{587AB052-92E1-3C30-953A-3D53DC5AACD7}"/>
          </ac:cxnSpMkLst>
        </pc:cxnChg>
        <pc:cxnChg chg="add mod">
          <ac:chgData name="Saulo Gil" userId="e4b858b1fb629067" providerId="LiveId" clId="{8AB19827-143E-452B-B4BC-E51D6C9875C0}" dt="2024-02-24T21:35:03.437" v="247" actId="1038"/>
          <ac:cxnSpMkLst>
            <pc:docMk/>
            <pc:sldMk cId="1450547401" sldId="257"/>
            <ac:cxnSpMk id="9" creationId="{C1FA21B6-CEA8-32A6-A0D0-DD24FE004A5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7A868-1406-BAD5-08B1-4CF0AF7D3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2280A7-F9C6-D9D7-FE12-2715DDE8E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938B49-1A11-F86C-4F7D-5E4BF1572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DAF1-1AC2-43E0-9170-252A238D4D21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66D5CD-0261-DE62-7875-6BBA16FDF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425325-5D2C-31FE-82EB-783ACD23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D074-C7C0-41F1-A780-2717E59CBF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725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A520E-4467-B940-A7F7-69FB40AD7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7D49C7-377D-531E-6B27-B50961576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A62207-5802-2BB7-9D22-9FA9AE80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DAF1-1AC2-43E0-9170-252A238D4D21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800713-4577-2915-7372-F433DC90D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0A91CC-F63C-3A99-7BA1-96E5C067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D074-C7C0-41F1-A780-2717E59CBF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80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B14EE4E-4AC5-FA37-9FDD-022B823EC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D1DFC1-B4C7-99DC-7127-3709C3807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9C5F1F-4150-0C2E-2079-B6B337C33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DAF1-1AC2-43E0-9170-252A238D4D21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90565B-B0C7-7ED5-2164-42CF49DC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1C86FE-DFA8-3846-7D91-6FCBC700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D074-C7C0-41F1-A780-2717E59CBF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70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5FF4C-C51E-365C-0FBC-5443B1EB0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671F0A-0155-DF7C-D8E3-44C1771BB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8199E4-02A7-59E0-4B58-D68EB93BC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DAF1-1AC2-43E0-9170-252A238D4D21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D7E1E2-A3B0-F06C-8387-E7D825B39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B1275F-8A3C-B9F7-1EC2-1F7EC94B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D074-C7C0-41F1-A780-2717E59CBF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255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C0473-CC66-BD69-D3A2-EAB8FB4F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3EAC75-230B-4E0B-701C-D9CECACC6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833095-911D-454B-582A-C4D5C1FE8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DAF1-1AC2-43E0-9170-252A238D4D21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CE3467-99A4-247D-BE2E-525BF54B6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A9FE4F-AA64-79BE-CCD4-F6D2105CB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D074-C7C0-41F1-A780-2717E59CBF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625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857724-E7A8-B61E-1C20-B1D8391C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210704-354F-A080-1097-7FE3BFAB1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CE2EC6B-92C9-B86C-5DE9-1C9620811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CED2FA-186B-3D54-9B33-870362674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DAF1-1AC2-43E0-9170-252A238D4D21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6AD37D-9C8A-2550-26BC-013F6F847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C71C24-50A0-1188-D21C-2EBACF366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D074-C7C0-41F1-A780-2717E59CBF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41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A15D8-DB13-7AEA-AB90-C65410168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2A8A92-B3A5-1839-86EB-E6286AC6E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D603D7-29ED-EAA6-520D-8452FB6F1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007430C-D926-E2C7-8CC2-ECF4CD78F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EC58946-3956-9B9A-E12F-35008B5923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0F0ECE3-EFBC-0DEA-C141-F8D60388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DAF1-1AC2-43E0-9170-252A238D4D21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C5DE7CC-E9E9-DE8B-6195-431AB1C8E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64C134F-53CD-4091-C99F-78F2ADE9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D074-C7C0-41F1-A780-2717E59CBF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87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94BA2-1FE1-7D09-780E-01396F54A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8A3E997-090A-1897-E14D-328F4205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DAF1-1AC2-43E0-9170-252A238D4D21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65E094-C809-4C82-DD3F-375C058FC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7EF873E-0C01-D862-23E3-A68449E7D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D074-C7C0-41F1-A780-2717E59CBF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79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0494D60-FD79-6FEA-335B-0F8F4CFB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DAF1-1AC2-43E0-9170-252A238D4D21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B9C125-AD13-B820-94CB-0BCD9950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683A759-498E-F53B-A325-42AB7B3F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D074-C7C0-41F1-A780-2717E59CBF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3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46C73-0784-7139-CFA5-390C4E23A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A4EFFE-E1E4-904C-C0EC-81E55A4CA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6C582A-9356-EA41-AC26-A4E366209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58A802-3321-2AE8-52B8-69AA91AFB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DAF1-1AC2-43E0-9170-252A238D4D21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8F65E6-22C7-2BBF-DAE4-010659822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008038-DA76-F774-4EA4-F4C7D08F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D074-C7C0-41F1-A780-2717E59CBF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12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AE34C-C608-0C58-0992-D67BED12A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43BF11F-0CE6-7061-38B4-15261DE381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9ED740-6DC7-2051-CC31-B73DCEA14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EF5ACF-5AEF-47CB-CD13-7AEC9AC33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DAF1-1AC2-43E0-9170-252A238D4D21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EC0138-3F33-02D7-ACE5-A4D0F84B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9273E9-A4A0-AE3E-8F91-159BFDFB8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D074-C7C0-41F1-A780-2717E59CBF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909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7A0DDAE-9A36-1F8F-00D4-C22C0C8AE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DD1D57-7160-3804-97B5-F188BD43B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622E0E-509E-B6FF-BF8D-BF74BA61D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72DAF1-1AC2-43E0-9170-252A238D4D21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A0D70B-0638-0474-40A8-63AAF7B7C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4AF314-D1F9-54D5-11C5-D7C7ADAA3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37D074-C7C0-41F1-A780-2717E59CBF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04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Gráfico, Diagrama&#10;&#10;Descrição gerada automaticamente">
            <a:extLst>
              <a:ext uri="{FF2B5EF4-FFF2-40B4-BE49-F238E27FC236}">
                <a16:creationId xmlns:a16="http://schemas.microsoft.com/office/drawing/2014/main" id="{0C32E604-86AE-CDE7-FEBA-84D9E749F2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857"/>
          <a:stretch/>
        </p:blipFill>
        <p:spPr>
          <a:xfrm>
            <a:off x="1341913" y="106878"/>
            <a:ext cx="10731510" cy="6749426"/>
          </a:xfrm>
          <a:prstGeom prst="rect">
            <a:avLst/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A851C23-A474-A49A-8423-C7F6CC0BC8AE}"/>
              </a:ext>
            </a:extLst>
          </p:cNvPr>
          <p:cNvSpPr/>
          <p:nvPr/>
        </p:nvSpPr>
        <p:spPr>
          <a:xfrm>
            <a:off x="4465122" y="502422"/>
            <a:ext cx="7445829" cy="7919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48D0B84-0B4F-E1FC-F965-AFADA09F8713}"/>
              </a:ext>
            </a:extLst>
          </p:cNvPr>
          <p:cNvSpPr/>
          <p:nvPr/>
        </p:nvSpPr>
        <p:spPr>
          <a:xfrm flipH="1" flipV="1">
            <a:off x="5474524" y="4893867"/>
            <a:ext cx="771896" cy="193868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EA8E330-F5D9-EEDA-F14D-837A45090982}"/>
              </a:ext>
            </a:extLst>
          </p:cNvPr>
          <p:cNvSpPr txBox="1"/>
          <p:nvPr/>
        </p:nvSpPr>
        <p:spPr>
          <a:xfrm>
            <a:off x="4465122" y="194645"/>
            <a:ext cx="7445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Fatores de risco modificáveis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298A1D5-52E2-2F99-DFD5-EE4BF3C1AEEA}"/>
              </a:ext>
            </a:extLst>
          </p:cNvPr>
          <p:cNvSpPr txBox="1"/>
          <p:nvPr/>
        </p:nvSpPr>
        <p:spPr>
          <a:xfrm>
            <a:off x="5136077" y="6751122"/>
            <a:ext cx="1448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Fatores de risco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modificáveis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C759A7FE-382B-DAB5-AC88-00AF80492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417" y="4788411"/>
            <a:ext cx="2089707" cy="167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532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F2895583-C7AD-E6C7-3D71-26D23EBBF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26646" y="0"/>
            <a:ext cx="5538707" cy="6858000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F51CF57A-FE64-7A0D-E8C3-BB9F4916796B}"/>
              </a:ext>
            </a:extLst>
          </p:cNvPr>
          <p:cNvCxnSpPr/>
          <p:nvPr/>
        </p:nvCxnSpPr>
        <p:spPr>
          <a:xfrm>
            <a:off x="7099300" y="3568700"/>
            <a:ext cx="958850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AF920ED9-9C76-C822-4005-3B2ED77FDB92}"/>
              </a:ext>
            </a:extLst>
          </p:cNvPr>
          <p:cNvSpPr txBox="1"/>
          <p:nvPr/>
        </p:nvSpPr>
        <p:spPr>
          <a:xfrm>
            <a:off x="7099301" y="3379725"/>
            <a:ext cx="958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P&lt;0.0001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87AB052-92E1-3C30-953A-3D53DC5AACD7}"/>
              </a:ext>
            </a:extLst>
          </p:cNvPr>
          <p:cNvCxnSpPr/>
          <p:nvPr/>
        </p:nvCxnSpPr>
        <p:spPr>
          <a:xfrm>
            <a:off x="7116370" y="206832"/>
            <a:ext cx="958850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054B21D9-DEFC-02AC-10E1-1E6C6B59D55F}"/>
              </a:ext>
            </a:extLst>
          </p:cNvPr>
          <p:cNvSpPr txBox="1"/>
          <p:nvPr/>
        </p:nvSpPr>
        <p:spPr>
          <a:xfrm>
            <a:off x="7116371" y="17857"/>
            <a:ext cx="958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P=0.0023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1FA21B6-CEA8-32A6-A0D0-DD24FE004A54}"/>
              </a:ext>
            </a:extLst>
          </p:cNvPr>
          <p:cNvCxnSpPr/>
          <p:nvPr/>
        </p:nvCxnSpPr>
        <p:spPr>
          <a:xfrm>
            <a:off x="4508501" y="3568700"/>
            <a:ext cx="958850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0D11A46-BE15-9D9A-ED95-07007B10BC27}"/>
              </a:ext>
            </a:extLst>
          </p:cNvPr>
          <p:cNvSpPr txBox="1"/>
          <p:nvPr/>
        </p:nvSpPr>
        <p:spPr>
          <a:xfrm>
            <a:off x="4508502" y="3379725"/>
            <a:ext cx="958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P&lt;0.0001</a:t>
            </a:r>
          </a:p>
        </p:txBody>
      </p:sp>
    </p:spTree>
    <p:extLst>
      <p:ext uri="{BB962C8B-B14F-4D97-AF65-F5344CB8AC3E}">
        <p14:creationId xmlns:p14="http://schemas.microsoft.com/office/powerpoint/2010/main" val="14505474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Times New Roman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Saulo Gil</dc:creator>
  <cp:lastModifiedBy>Saulo Gil</cp:lastModifiedBy>
  <cp:revision>1</cp:revision>
  <dcterms:created xsi:type="dcterms:W3CDTF">2024-02-24T20:24:43Z</dcterms:created>
  <dcterms:modified xsi:type="dcterms:W3CDTF">2024-02-27T17:21:57Z</dcterms:modified>
</cp:coreProperties>
</file>