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6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09E65-DA0C-4C99-81B5-98E95D8F4708}" v="109" dt="2024-03-13T17:42:28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9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lo Gil" userId="e4b858b1fb629067" providerId="LiveId" clId="{BD409E65-DA0C-4C99-81B5-98E95D8F4708}"/>
    <pc:docChg chg="undo custSel addSld delSld modSld sldOrd modMainMaster">
      <pc:chgData name="Saulo Gil" userId="e4b858b1fb629067" providerId="LiveId" clId="{BD409E65-DA0C-4C99-81B5-98E95D8F4708}" dt="2024-03-13T17:42:31.813" v="405" actId="20577"/>
      <pc:docMkLst>
        <pc:docMk/>
      </pc:docMkLst>
      <pc:sldChg chg="addSp delSp modSp new del mod">
        <pc:chgData name="Saulo Gil" userId="e4b858b1fb629067" providerId="LiveId" clId="{BD409E65-DA0C-4C99-81B5-98E95D8F4708}" dt="2024-03-12T17:47:34.255" v="169" actId="47"/>
        <pc:sldMkLst>
          <pc:docMk/>
          <pc:sldMk cId="1528333158" sldId="256"/>
        </pc:sldMkLst>
        <pc:spChg chg="add">
          <ac:chgData name="Saulo Gil" userId="e4b858b1fb629067" providerId="LiveId" clId="{BD409E65-DA0C-4C99-81B5-98E95D8F4708}" dt="2024-03-12T17:24:56.226" v="51"/>
          <ac:spMkLst>
            <pc:docMk/>
            <pc:sldMk cId="1528333158" sldId="256"/>
            <ac:spMk id="9" creationId="{9341EAC6-5580-B413-A17A-B0151AEEC3CF}"/>
          </ac:spMkLst>
        </pc:spChg>
        <pc:spChg chg="add">
          <ac:chgData name="Saulo Gil" userId="e4b858b1fb629067" providerId="LiveId" clId="{BD409E65-DA0C-4C99-81B5-98E95D8F4708}" dt="2024-03-12T17:27:30.547" v="70"/>
          <ac:spMkLst>
            <pc:docMk/>
            <pc:sldMk cId="1528333158" sldId="256"/>
            <ac:spMk id="11" creationId="{C57E0864-1A6B-E1BE-7319-5F2CCB993843}"/>
          </ac:spMkLst>
        </pc:spChg>
        <pc:spChg chg="add">
          <ac:chgData name="Saulo Gil" userId="e4b858b1fb629067" providerId="LiveId" clId="{BD409E65-DA0C-4C99-81B5-98E95D8F4708}" dt="2024-03-12T17:28:42.200" v="72"/>
          <ac:spMkLst>
            <pc:docMk/>
            <pc:sldMk cId="1528333158" sldId="256"/>
            <ac:spMk id="13" creationId="{FEE8C3F6-30C4-D31D-BFFF-B8CFA60041F1}"/>
          </ac:spMkLst>
        </pc:spChg>
        <pc:picChg chg="add">
          <ac:chgData name="Saulo Gil" userId="e4b858b1fb629067" providerId="LiveId" clId="{BD409E65-DA0C-4C99-81B5-98E95D8F4708}" dt="2024-03-12T16:04:10.793" v="33"/>
          <ac:picMkLst>
            <pc:docMk/>
            <pc:sldMk cId="1528333158" sldId="256"/>
            <ac:picMk id="2" creationId="{373C232D-EC0A-2085-1E5B-E0420F1FDC7A}"/>
          </ac:picMkLst>
        </pc:picChg>
        <pc:picChg chg="add del">
          <ac:chgData name="Saulo Gil" userId="e4b858b1fb629067" providerId="LiveId" clId="{BD409E65-DA0C-4C99-81B5-98E95D8F4708}" dt="2024-03-12T16:27:05.686" v="42" actId="478"/>
          <ac:picMkLst>
            <pc:docMk/>
            <pc:sldMk cId="1528333158" sldId="256"/>
            <ac:picMk id="3" creationId="{45B8EEFF-7721-6BDD-4A2F-2D47C4448718}"/>
          </ac:picMkLst>
        </pc:picChg>
        <pc:picChg chg="add del mod">
          <ac:chgData name="Saulo Gil" userId="e4b858b1fb629067" providerId="LiveId" clId="{BD409E65-DA0C-4C99-81B5-98E95D8F4708}" dt="2024-03-12T16:07:11.955" v="41" actId="478"/>
          <ac:picMkLst>
            <pc:docMk/>
            <pc:sldMk cId="1528333158" sldId="256"/>
            <ac:picMk id="4" creationId="{37549F52-5969-3DC0-8536-0A5A794E5501}"/>
          </ac:picMkLst>
        </pc:picChg>
        <pc:picChg chg="add del mod">
          <ac:chgData name="Saulo Gil" userId="e4b858b1fb629067" providerId="LiveId" clId="{BD409E65-DA0C-4C99-81B5-98E95D8F4708}" dt="2024-03-12T16:07:11.418" v="40" actId="478"/>
          <ac:picMkLst>
            <pc:docMk/>
            <pc:sldMk cId="1528333158" sldId="256"/>
            <ac:picMk id="5" creationId="{C8D00E18-0B8F-EFF8-34F6-1A0E3C4537E8}"/>
          </ac:picMkLst>
        </pc:picChg>
        <pc:picChg chg="add del">
          <ac:chgData name="Saulo Gil" userId="e4b858b1fb629067" providerId="LiveId" clId="{BD409E65-DA0C-4C99-81B5-98E95D8F4708}" dt="2024-03-12T17:24:55.876" v="50" actId="478"/>
          <ac:picMkLst>
            <pc:docMk/>
            <pc:sldMk cId="1528333158" sldId="256"/>
            <ac:picMk id="6" creationId="{5B6FBEB3-CD0F-4874-2BEE-87016D5FB356}"/>
          </ac:picMkLst>
        </pc:picChg>
        <pc:picChg chg="add del mod">
          <ac:chgData name="Saulo Gil" userId="e4b858b1fb629067" providerId="LiveId" clId="{BD409E65-DA0C-4C99-81B5-98E95D8F4708}" dt="2024-03-12T16:28:31.462" v="46" actId="478"/>
          <ac:picMkLst>
            <pc:docMk/>
            <pc:sldMk cId="1528333158" sldId="256"/>
            <ac:picMk id="7" creationId="{CAD042DE-35B1-19E9-73F3-BD77CEA24D83}"/>
          </ac:picMkLst>
        </pc:picChg>
        <pc:picChg chg="add del mod">
          <ac:chgData name="Saulo Gil" userId="e4b858b1fb629067" providerId="LiveId" clId="{BD409E65-DA0C-4C99-81B5-98E95D8F4708}" dt="2024-03-12T16:29:03.502" v="49" actId="478"/>
          <ac:picMkLst>
            <pc:docMk/>
            <pc:sldMk cId="1528333158" sldId="256"/>
            <ac:picMk id="8" creationId="{99924A15-801F-F310-C5A0-5E6F0B829F18}"/>
          </ac:picMkLst>
        </pc:picChg>
        <pc:picChg chg="add del">
          <ac:chgData name="Saulo Gil" userId="e4b858b1fb629067" providerId="LiveId" clId="{BD409E65-DA0C-4C99-81B5-98E95D8F4708}" dt="2024-03-12T17:27:30.198" v="69" actId="478"/>
          <ac:picMkLst>
            <pc:docMk/>
            <pc:sldMk cId="1528333158" sldId="256"/>
            <ac:picMk id="10" creationId="{45DA6E41-298A-F061-5CE8-BBF971D1EA7A}"/>
          </ac:picMkLst>
        </pc:picChg>
        <pc:picChg chg="add del mod">
          <ac:chgData name="Saulo Gil" userId="e4b858b1fb629067" providerId="LiveId" clId="{BD409E65-DA0C-4C99-81B5-98E95D8F4708}" dt="2024-03-12T17:30:10.774" v="84" actId="478"/>
          <ac:picMkLst>
            <pc:docMk/>
            <pc:sldMk cId="1528333158" sldId="256"/>
            <ac:picMk id="12" creationId="{9C0B979B-AF05-5EDA-334B-749F601A9ED8}"/>
          </ac:picMkLst>
        </pc:picChg>
        <pc:picChg chg="add del mod">
          <ac:chgData name="Saulo Gil" userId="e4b858b1fb629067" providerId="LiveId" clId="{BD409E65-DA0C-4C99-81B5-98E95D8F4708}" dt="2024-03-12T17:29:20.982" v="77" actId="478"/>
          <ac:picMkLst>
            <pc:docMk/>
            <pc:sldMk cId="1528333158" sldId="256"/>
            <ac:picMk id="14" creationId="{2A4F795F-542F-06A1-6D0E-937279593417}"/>
          </ac:picMkLst>
        </pc:picChg>
        <pc:picChg chg="add del mod">
          <ac:chgData name="Saulo Gil" userId="e4b858b1fb629067" providerId="LiveId" clId="{BD409E65-DA0C-4C99-81B5-98E95D8F4708}" dt="2024-03-12T17:29:42.837" v="80" actId="21"/>
          <ac:picMkLst>
            <pc:docMk/>
            <pc:sldMk cId="1528333158" sldId="256"/>
            <ac:picMk id="15" creationId="{5592161F-C267-7AB0-5188-9756F39AEE59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2698044611" sldId="256"/>
        </pc:sldMkLst>
      </pc:sldChg>
      <pc:sldChg chg="addSp delSp modSp new del mod ord">
        <pc:chgData name="Saulo Gil" userId="e4b858b1fb629067" providerId="LiveId" clId="{BD409E65-DA0C-4C99-81B5-98E95D8F4708}" dt="2024-03-13T17:41:50.034" v="375" actId="47"/>
        <pc:sldMkLst>
          <pc:docMk/>
          <pc:sldMk cId="1513017753" sldId="257"/>
        </pc:sldMkLst>
        <pc:spChg chg="add">
          <ac:chgData name="Saulo Gil" userId="e4b858b1fb629067" providerId="LiveId" clId="{BD409E65-DA0C-4C99-81B5-98E95D8F4708}" dt="2024-03-12T17:30:06.617" v="83"/>
          <ac:spMkLst>
            <pc:docMk/>
            <pc:sldMk cId="1513017753" sldId="257"/>
            <ac:spMk id="3" creationId="{3C8BC93F-533B-5ECF-81F1-B3624C576CB2}"/>
          </ac:spMkLst>
        </pc:spChg>
        <pc:picChg chg="add del">
          <ac:chgData name="Saulo Gil" userId="e4b858b1fb629067" providerId="LiveId" clId="{BD409E65-DA0C-4C99-81B5-98E95D8F4708}" dt="2024-03-12T17:27:25.214" v="68" actId="478"/>
          <ac:picMkLst>
            <pc:docMk/>
            <pc:sldMk cId="1513017753" sldId="257"/>
            <ac:picMk id="2" creationId="{BDA26C9C-F1EA-FDC4-31F8-FE5646A82AD7}"/>
          </ac:picMkLst>
        </pc:picChg>
        <pc:picChg chg="add del">
          <ac:chgData name="Saulo Gil" userId="e4b858b1fb629067" providerId="LiveId" clId="{BD409E65-DA0C-4C99-81B5-98E95D8F4708}" dt="2024-03-12T17:31:15.302" v="86" actId="478"/>
          <ac:picMkLst>
            <pc:docMk/>
            <pc:sldMk cId="1513017753" sldId="257"/>
            <ac:picMk id="4" creationId="{29640BA2-03AC-7775-A076-43815B156918}"/>
          </ac:picMkLst>
        </pc:picChg>
        <pc:picChg chg="add del mod">
          <ac:chgData name="Saulo Gil" userId="e4b858b1fb629067" providerId="LiveId" clId="{BD409E65-DA0C-4C99-81B5-98E95D8F4708}" dt="2024-03-12T17:32:12.315" v="95" actId="478"/>
          <ac:picMkLst>
            <pc:docMk/>
            <pc:sldMk cId="1513017753" sldId="257"/>
            <ac:picMk id="5" creationId="{9DE1B938-0AAB-BAAD-16A9-7DB3A1559355}"/>
          </ac:picMkLst>
        </pc:picChg>
        <pc:picChg chg="add del mod">
          <ac:chgData name="Saulo Gil" userId="e4b858b1fb629067" providerId="LiveId" clId="{BD409E65-DA0C-4C99-81B5-98E95D8F4708}" dt="2024-03-12T17:32:14.140" v="98" actId="478"/>
          <ac:picMkLst>
            <pc:docMk/>
            <pc:sldMk cId="1513017753" sldId="257"/>
            <ac:picMk id="6" creationId="{55DE326B-5616-67ED-7E24-4FA64C54C87D}"/>
          </ac:picMkLst>
        </pc:picChg>
        <pc:picChg chg="add del mod">
          <ac:chgData name="Saulo Gil" userId="e4b858b1fb629067" providerId="LiveId" clId="{BD409E65-DA0C-4C99-81B5-98E95D8F4708}" dt="2024-03-12T17:32:13.700" v="97" actId="478"/>
          <ac:picMkLst>
            <pc:docMk/>
            <pc:sldMk cId="1513017753" sldId="257"/>
            <ac:picMk id="7" creationId="{F45813AD-EBEC-F2E1-E16F-85D19B748CB6}"/>
          </ac:picMkLst>
        </pc:picChg>
        <pc:picChg chg="add del mod">
          <ac:chgData name="Saulo Gil" userId="e4b858b1fb629067" providerId="LiveId" clId="{BD409E65-DA0C-4C99-81B5-98E95D8F4708}" dt="2024-03-12T17:32:13.230" v="96" actId="478"/>
          <ac:picMkLst>
            <pc:docMk/>
            <pc:sldMk cId="1513017753" sldId="257"/>
            <ac:picMk id="8" creationId="{8A83A466-7437-C4F1-0C70-BDBBF64C4879}"/>
          </ac:picMkLst>
        </pc:picChg>
        <pc:picChg chg="add del">
          <ac:chgData name="Saulo Gil" userId="e4b858b1fb629067" providerId="LiveId" clId="{BD409E65-DA0C-4C99-81B5-98E95D8F4708}" dt="2024-03-12T17:32:33.513" v="100" actId="478"/>
          <ac:picMkLst>
            <pc:docMk/>
            <pc:sldMk cId="1513017753" sldId="257"/>
            <ac:picMk id="9" creationId="{1235B9EB-5BE9-686E-27A9-05FAAA4DB437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0" creationId="{8D919FD1-6B6D-903C-DB63-D85DFE4859C9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1" creationId="{D227A22C-FC44-8E51-2D6E-820DE4F6219D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2" creationId="{76A567B2-09C5-A4C9-1275-418503FAB3D9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3" creationId="{F2A0E9AF-B4FF-64FD-EE1E-46A8BADCD111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4" creationId="{2C2EE77F-6669-F312-233A-0AEFC39C0200}"/>
          </ac:picMkLst>
        </pc:picChg>
        <pc:picChg chg="add del mod">
          <ac:chgData name="Saulo Gil" userId="e4b858b1fb629067" providerId="LiveId" clId="{BD409E65-DA0C-4C99-81B5-98E95D8F4708}" dt="2024-03-12T17:30:06.302" v="82" actId="478"/>
          <ac:picMkLst>
            <pc:docMk/>
            <pc:sldMk cId="1513017753" sldId="257"/>
            <ac:picMk id="15" creationId="{5592161F-C267-7AB0-5188-9756F39AEE59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6" creationId="{2B0DAD7A-E08A-4EC5-6C0B-B8FA2B93890D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7" creationId="{D025171D-24D4-67AD-A85C-A348DBF70F30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8" creationId="{62B74169-9CDC-A97C-375C-9F3FBAC3450F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9" creationId="{8313F395-974B-B1CD-2936-84C998255592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20" creationId="{8A3659E5-B1AD-1F31-F675-81EF4063E3E3}"/>
          </ac:picMkLst>
        </pc:picChg>
        <pc:picChg chg="add mod">
          <ac:chgData name="Saulo Gil" userId="e4b858b1fb629067" providerId="LiveId" clId="{BD409E65-DA0C-4C99-81B5-98E95D8F4708}" dt="2024-03-12T17:50:19.949" v="199" actId="1076"/>
          <ac:picMkLst>
            <pc:docMk/>
            <pc:sldMk cId="1513017753" sldId="257"/>
            <ac:picMk id="21" creationId="{BE2B8D6F-4EA0-F075-5CD6-5B9E06BAAEE4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1781727130" sldId="257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1085508350" sldId="258"/>
        </pc:sldMkLst>
      </pc:sldChg>
      <pc:sldChg chg="addSp delSp modSp add del mod">
        <pc:chgData name="Saulo Gil" userId="e4b858b1fb629067" providerId="LiveId" clId="{BD409E65-DA0C-4C99-81B5-98E95D8F4708}" dt="2024-03-12T17:47:34.255" v="169" actId="47"/>
        <pc:sldMkLst>
          <pc:docMk/>
          <pc:sldMk cId="3142782715" sldId="258"/>
        </pc:sldMkLst>
        <pc:picChg chg="add del">
          <ac:chgData name="Saulo Gil" userId="e4b858b1fb629067" providerId="LiveId" clId="{BD409E65-DA0C-4C99-81B5-98E95D8F4708}" dt="2024-03-12T17:27:23.710" v="67" actId="478"/>
          <ac:picMkLst>
            <pc:docMk/>
            <pc:sldMk cId="3142782715" sldId="258"/>
            <ac:picMk id="2" creationId="{65E4C90E-426C-C9AA-D871-F30A59959309}"/>
          </ac:picMkLst>
        </pc:picChg>
        <pc:picChg chg="add del mod">
          <ac:chgData name="Saulo Gil" userId="e4b858b1fb629067" providerId="LiveId" clId="{BD409E65-DA0C-4C99-81B5-98E95D8F4708}" dt="2024-03-12T17:27:21.807" v="66" actId="478"/>
          <ac:picMkLst>
            <pc:docMk/>
            <pc:sldMk cId="3142782715" sldId="258"/>
            <ac:picMk id="3" creationId="{E25BF5B8-344E-561C-E4F9-B5E52813A87E}"/>
          </ac:picMkLst>
        </pc:picChg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2357515695" sldId="259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3535024572" sldId="259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2371219244" sldId="260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3184801044" sldId="260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723649938" sldId="261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1312756792" sldId="262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1656933492" sldId="262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508318634" sldId="263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2964364466" sldId="263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4145561318" sldId="264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3940729696" sldId="265"/>
        </pc:sldMkLst>
      </pc:sldChg>
      <pc:sldChg chg="addSp delSp modSp add mod ord">
        <pc:chgData name="Saulo Gil" userId="e4b858b1fb629067" providerId="LiveId" clId="{BD409E65-DA0C-4C99-81B5-98E95D8F4708}" dt="2024-03-13T17:41:42.280" v="374" actId="478"/>
        <pc:sldMkLst>
          <pc:docMk/>
          <pc:sldMk cId="2508867880" sldId="266"/>
        </pc:sldMkLst>
        <pc:spChg chg="add mod ord">
          <ac:chgData name="Saulo Gil" userId="e4b858b1fb629067" providerId="LiveId" clId="{BD409E65-DA0C-4C99-81B5-98E95D8F4708}" dt="2024-03-13T17:33:51.311" v="291" actId="167"/>
          <ac:spMkLst>
            <pc:docMk/>
            <pc:sldMk cId="2508867880" sldId="266"/>
            <ac:spMk id="4" creationId="{AC7A3F2F-10F5-00F4-967B-BD7AFCCDBD08}"/>
          </ac:spMkLst>
        </pc:spChg>
        <pc:picChg chg="add mod">
          <ac:chgData name="Saulo Gil" userId="e4b858b1fb629067" providerId="LiveId" clId="{BD409E65-DA0C-4C99-81B5-98E95D8F4708}" dt="2024-03-13T17:29:56.389" v="262" actId="1076"/>
          <ac:picMkLst>
            <pc:docMk/>
            <pc:sldMk cId="2508867880" sldId="266"/>
            <ac:picMk id="2" creationId="{3FDC1E89-898E-73FF-429B-C110FC3E2CE7}"/>
          </ac:picMkLst>
        </pc:picChg>
        <pc:picChg chg="add del mod modCrop">
          <ac:chgData name="Saulo Gil" userId="e4b858b1fb629067" providerId="LiveId" clId="{BD409E65-DA0C-4C99-81B5-98E95D8F4708}" dt="2024-03-12T17:42:44.439" v="149" actId="478"/>
          <ac:picMkLst>
            <pc:docMk/>
            <pc:sldMk cId="2508867880" sldId="266"/>
            <ac:picMk id="2" creationId="{FAB855EB-AA2C-E632-4449-1556324AF77A}"/>
          </ac:picMkLst>
        </pc:picChg>
        <pc:picChg chg="add del mod modCrop">
          <ac:chgData name="Saulo Gil" userId="e4b858b1fb629067" providerId="LiveId" clId="{BD409E65-DA0C-4C99-81B5-98E95D8F4708}" dt="2024-03-13T17:32:37.270" v="284" actId="478"/>
          <ac:picMkLst>
            <pc:docMk/>
            <pc:sldMk cId="2508867880" sldId="266"/>
            <ac:picMk id="3" creationId="{9DBA6E72-F42D-8E09-EA77-EBA5999FC8EF}"/>
          </ac:picMkLst>
        </pc:picChg>
        <pc:picChg chg="add del mod">
          <ac:chgData name="Saulo Gil" userId="e4b858b1fb629067" providerId="LiveId" clId="{BD409E65-DA0C-4C99-81B5-98E95D8F4708}" dt="2024-03-12T17:47:29.335" v="168" actId="478"/>
          <ac:picMkLst>
            <pc:docMk/>
            <pc:sldMk cId="2508867880" sldId="266"/>
            <ac:picMk id="5" creationId="{59DC75AC-3866-B21E-F9B9-9C3E9EF6A14A}"/>
          </ac:picMkLst>
        </pc:picChg>
        <pc:picChg chg="add mod">
          <ac:chgData name="Saulo Gil" userId="e4b858b1fb629067" providerId="LiveId" clId="{BD409E65-DA0C-4C99-81B5-98E95D8F4708}" dt="2024-03-13T17:40:31.724" v="362" actId="1037"/>
          <ac:picMkLst>
            <pc:docMk/>
            <pc:sldMk cId="2508867880" sldId="266"/>
            <ac:picMk id="5" creationId="{F12DB447-3D92-049E-D31D-6FF979102FB4}"/>
          </ac:picMkLst>
        </pc:picChg>
        <pc:picChg chg="add mod">
          <ac:chgData name="Saulo Gil" userId="e4b858b1fb629067" providerId="LiveId" clId="{BD409E65-DA0C-4C99-81B5-98E95D8F4708}" dt="2024-03-13T17:36:36.696" v="301" actId="1038"/>
          <ac:picMkLst>
            <pc:docMk/>
            <pc:sldMk cId="2508867880" sldId="266"/>
            <ac:picMk id="6" creationId="{5AF94036-AAE3-3BEB-418E-E282D2155485}"/>
          </ac:picMkLst>
        </pc:picChg>
        <pc:picChg chg="add del">
          <ac:chgData name="Saulo Gil" userId="e4b858b1fb629067" providerId="LiveId" clId="{BD409E65-DA0C-4C99-81B5-98E95D8F4708}" dt="2024-03-12T17:48:06.245" v="172" actId="21"/>
          <ac:picMkLst>
            <pc:docMk/>
            <pc:sldMk cId="2508867880" sldId="266"/>
            <ac:picMk id="6" creationId="{DB500B3F-D0D6-35CE-80A1-9215FE730722}"/>
          </ac:picMkLst>
        </pc:picChg>
        <pc:picChg chg="add mod">
          <ac:chgData name="Saulo Gil" userId="e4b858b1fb629067" providerId="LiveId" clId="{BD409E65-DA0C-4C99-81B5-98E95D8F4708}" dt="2024-03-13T17:40:33.061" v="363" actId="1037"/>
          <ac:picMkLst>
            <pc:docMk/>
            <pc:sldMk cId="2508867880" sldId="266"/>
            <ac:picMk id="7" creationId="{77DEA35D-E2D3-C882-FAB6-46E917D65EE0}"/>
          </ac:picMkLst>
        </pc:picChg>
        <pc:picChg chg="add mod">
          <ac:chgData name="Saulo Gil" userId="e4b858b1fb629067" providerId="LiveId" clId="{BD409E65-DA0C-4C99-81B5-98E95D8F4708}" dt="2024-03-13T17:37:52.216" v="302" actId="1038"/>
          <ac:picMkLst>
            <pc:docMk/>
            <pc:sldMk cId="2508867880" sldId="266"/>
            <ac:picMk id="8" creationId="{5C014F31-A146-B561-AFDF-4208F5769FC5}"/>
          </ac:picMkLst>
        </pc:picChg>
        <pc:picChg chg="add mod">
          <ac:chgData name="Saulo Gil" userId="e4b858b1fb629067" providerId="LiveId" clId="{BD409E65-DA0C-4C99-81B5-98E95D8F4708}" dt="2024-03-13T17:40:13.496" v="359" actId="1037"/>
          <ac:picMkLst>
            <pc:docMk/>
            <pc:sldMk cId="2508867880" sldId="266"/>
            <ac:picMk id="9" creationId="{3071FA86-1280-434B-2A00-BA0FDC3FF487}"/>
          </ac:picMkLst>
        </pc:picChg>
        <pc:picChg chg="del mod">
          <ac:chgData name="Saulo Gil" userId="e4b858b1fb629067" providerId="LiveId" clId="{BD409E65-DA0C-4C99-81B5-98E95D8F4708}" dt="2024-03-13T17:29:38.838" v="251" actId="478"/>
          <ac:picMkLst>
            <pc:docMk/>
            <pc:sldMk cId="2508867880" sldId="266"/>
            <ac:picMk id="10" creationId="{8D919FD1-6B6D-903C-DB63-D85DFE4859C9}"/>
          </ac:picMkLst>
        </pc:picChg>
        <pc:picChg chg="del mod">
          <ac:chgData name="Saulo Gil" userId="e4b858b1fb629067" providerId="LiveId" clId="{BD409E65-DA0C-4C99-81B5-98E95D8F4708}" dt="2024-03-13T17:29:39.309" v="252" actId="478"/>
          <ac:picMkLst>
            <pc:docMk/>
            <pc:sldMk cId="2508867880" sldId="266"/>
            <ac:picMk id="11" creationId="{D227A22C-FC44-8E51-2D6E-820DE4F6219D}"/>
          </ac:picMkLst>
        </pc:picChg>
        <pc:picChg chg="del mod">
          <ac:chgData name="Saulo Gil" userId="e4b858b1fb629067" providerId="LiveId" clId="{BD409E65-DA0C-4C99-81B5-98E95D8F4708}" dt="2024-03-13T17:29:39.837" v="253" actId="478"/>
          <ac:picMkLst>
            <pc:docMk/>
            <pc:sldMk cId="2508867880" sldId="266"/>
            <ac:picMk id="12" creationId="{76A567B2-09C5-A4C9-1275-418503FAB3D9}"/>
          </ac:picMkLst>
        </pc:picChg>
        <pc:picChg chg="del mod">
          <ac:chgData name="Saulo Gil" userId="e4b858b1fb629067" providerId="LiveId" clId="{BD409E65-DA0C-4C99-81B5-98E95D8F4708}" dt="2024-03-13T17:29:40.253" v="254" actId="478"/>
          <ac:picMkLst>
            <pc:docMk/>
            <pc:sldMk cId="2508867880" sldId="266"/>
            <ac:picMk id="13" creationId="{F2A0E9AF-B4FF-64FD-EE1E-46A8BADCD111}"/>
          </ac:picMkLst>
        </pc:picChg>
        <pc:picChg chg="del mod">
          <ac:chgData name="Saulo Gil" userId="e4b858b1fb629067" providerId="LiveId" clId="{BD409E65-DA0C-4C99-81B5-98E95D8F4708}" dt="2024-03-13T17:29:40.789" v="255" actId="478"/>
          <ac:picMkLst>
            <pc:docMk/>
            <pc:sldMk cId="2508867880" sldId="266"/>
            <ac:picMk id="14" creationId="{2C2EE77F-6669-F312-233A-0AEFC39C0200}"/>
          </ac:picMkLst>
        </pc:picChg>
        <pc:picChg chg="add mod">
          <ac:chgData name="Saulo Gil" userId="e4b858b1fb629067" providerId="LiveId" clId="{BD409E65-DA0C-4C99-81B5-98E95D8F4708}" dt="2024-03-13T17:37:56.949" v="304" actId="1038"/>
          <ac:picMkLst>
            <pc:docMk/>
            <pc:sldMk cId="2508867880" sldId="266"/>
            <ac:picMk id="15" creationId="{672A3D43-D3B1-85B4-24F2-36953BD56F95}"/>
          </ac:picMkLst>
        </pc:picChg>
        <pc:picChg chg="del mod">
          <ac:chgData name="Saulo Gil" userId="e4b858b1fb629067" providerId="LiveId" clId="{BD409E65-DA0C-4C99-81B5-98E95D8F4708}" dt="2024-03-13T17:29:41.305" v="256" actId="478"/>
          <ac:picMkLst>
            <pc:docMk/>
            <pc:sldMk cId="2508867880" sldId="266"/>
            <ac:picMk id="16" creationId="{2B0DAD7A-E08A-4EC5-6C0B-B8FA2B93890D}"/>
          </ac:picMkLst>
        </pc:picChg>
        <pc:picChg chg="del mod">
          <ac:chgData name="Saulo Gil" userId="e4b858b1fb629067" providerId="LiveId" clId="{BD409E65-DA0C-4C99-81B5-98E95D8F4708}" dt="2024-03-13T17:29:41.852" v="257" actId="478"/>
          <ac:picMkLst>
            <pc:docMk/>
            <pc:sldMk cId="2508867880" sldId="266"/>
            <ac:picMk id="17" creationId="{D025171D-24D4-67AD-A85C-A348DBF70F30}"/>
          </ac:picMkLst>
        </pc:picChg>
        <pc:picChg chg="del mod">
          <ac:chgData name="Saulo Gil" userId="e4b858b1fb629067" providerId="LiveId" clId="{BD409E65-DA0C-4C99-81B5-98E95D8F4708}" dt="2024-03-13T17:29:42.341" v="258" actId="478"/>
          <ac:picMkLst>
            <pc:docMk/>
            <pc:sldMk cId="2508867880" sldId="266"/>
            <ac:picMk id="18" creationId="{62B74169-9CDC-A97C-375C-9F3FBAC3450F}"/>
          </ac:picMkLst>
        </pc:picChg>
        <pc:picChg chg="del mod">
          <ac:chgData name="Saulo Gil" userId="e4b858b1fb629067" providerId="LiveId" clId="{BD409E65-DA0C-4C99-81B5-98E95D8F4708}" dt="2024-03-13T17:29:43.325" v="259" actId="478"/>
          <ac:picMkLst>
            <pc:docMk/>
            <pc:sldMk cId="2508867880" sldId="266"/>
            <ac:picMk id="19" creationId="{8313F395-974B-B1CD-2936-84C998255592}"/>
          </ac:picMkLst>
        </pc:picChg>
        <pc:picChg chg="del mod">
          <ac:chgData name="Saulo Gil" userId="e4b858b1fb629067" providerId="LiveId" clId="{BD409E65-DA0C-4C99-81B5-98E95D8F4708}" dt="2024-03-13T17:29:43.861" v="260" actId="478"/>
          <ac:picMkLst>
            <pc:docMk/>
            <pc:sldMk cId="2508867880" sldId="266"/>
            <ac:picMk id="20" creationId="{8A3659E5-B1AD-1F31-F675-81EF4063E3E3}"/>
          </ac:picMkLst>
        </pc:picChg>
        <pc:picChg chg="add mod">
          <ac:chgData name="Saulo Gil" userId="e4b858b1fb629067" providerId="LiveId" clId="{BD409E65-DA0C-4C99-81B5-98E95D8F4708}" dt="2024-03-13T17:40:09.207" v="358" actId="1037"/>
          <ac:picMkLst>
            <pc:docMk/>
            <pc:sldMk cId="2508867880" sldId="266"/>
            <ac:picMk id="21" creationId="{31BBCC00-D2E4-612A-35D9-FD5B342C5F2F}"/>
          </ac:picMkLst>
        </pc:picChg>
        <pc:picChg chg="add mod">
          <ac:chgData name="Saulo Gil" userId="e4b858b1fb629067" providerId="LiveId" clId="{BD409E65-DA0C-4C99-81B5-98E95D8F4708}" dt="2024-03-13T17:38:07.877" v="312" actId="1037"/>
          <ac:picMkLst>
            <pc:docMk/>
            <pc:sldMk cId="2508867880" sldId="266"/>
            <ac:picMk id="22" creationId="{9B312BA5-246D-5A0C-522D-1D76EE1E39BE}"/>
          </ac:picMkLst>
        </pc:picChg>
        <pc:picChg chg="add mod">
          <ac:chgData name="Saulo Gil" userId="e4b858b1fb629067" providerId="LiveId" clId="{BD409E65-DA0C-4C99-81B5-98E95D8F4708}" dt="2024-03-13T17:39:34.293" v="357" actId="1037"/>
          <ac:picMkLst>
            <pc:docMk/>
            <pc:sldMk cId="2508867880" sldId="266"/>
            <ac:picMk id="23" creationId="{7160DC83-F864-F4A7-8A15-DF159570D1DB}"/>
          </ac:picMkLst>
        </pc:picChg>
        <pc:picChg chg="add mod modCrop">
          <ac:chgData name="Saulo Gil" userId="e4b858b1fb629067" providerId="LiveId" clId="{BD409E65-DA0C-4C99-81B5-98E95D8F4708}" dt="2024-03-13T17:33:55.477" v="292" actId="1076"/>
          <ac:picMkLst>
            <pc:docMk/>
            <pc:sldMk cId="2508867880" sldId="266"/>
            <ac:picMk id="24" creationId="{908B4967-6650-216E-5C68-EEDE51699F3A}"/>
          </ac:picMkLst>
        </pc:picChg>
        <pc:picChg chg="add del mod modCrop">
          <ac:chgData name="Saulo Gil" userId="e4b858b1fb629067" providerId="LiveId" clId="{BD409E65-DA0C-4C99-81B5-98E95D8F4708}" dt="2024-03-13T17:41:42.280" v="374" actId="478"/>
          <ac:picMkLst>
            <pc:docMk/>
            <pc:sldMk cId="2508867880" sldId="266"/>
            <ac:picMk id="25" creationId="{D30D93AA-11B6-6419-D835-826F176B651F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2679817469" sldId="266"/>
        </pc:sldMkLst>
      </pc:sldChg>
      <pc:sldChg chg="addSp delSp modSp new del mod ord">
        <pc:chgData name="Saulo Gil" userId="e4b858b1fb629067" providerId="LiveId" clId="{BD409E65-DA0C-4C99-81B5-98E95D8F4708}" dt="2024-03-12T17:51:46.385" v="200" actId="47"/>
        <pc:sldMkLst>
          <pc:docMk/>
          <pc:sldMk cId="188316302" sldId="267"/>
        </pc:sldMkLst>
        <pc:picChg chg="add del mod">
          <ac:chgData name="Saulo Gil" userId="e4b858b1fb629067" providerId="LiveId" clId="{BD409E65-DA0C-4C99-81B5-98E95D8F4708}" dt="2024-03-12T17:50:09.938" v="197"/>
          <ac:picMkLst>
            <pc:docMk/>
            <pc:sldMk cId="188316302" sldId="267"/>
            <ac:picMk id="2" creationId="{7A9C7278-F884-80E3-A45F-39924A3B40CE}"/>
          </ac:picMkLst>
        </pc:picChg>
        <pc:picChg chg="add del mod">
          <ac:chgData name="Saulo Gil" userId="e4b858b1fb629067" providerId="LiveId" clId="{BD409E65-DA0C-4C99-81B5-98E95D8F4708}" dt="2024-03-12T17:50:04.999" v="192" actId="1076"/>
          <ac:picMkLst>
            <pc:docMk/>
            <pc:sldMk cId="188316302" sldId="267"/>
            <ac:picMk id="3" creationId="{06D9B07D-7925-4C58-7D8A-357E669FBC9E}"/>
          </ac:picMkLst>
        </pc:picChg>
      </pc:sldChg>
      <pc:sldChg chg="addSp modSp new mod ord">
        <pc:chgData name="Saulo Gil" userId="e4b858b1fb629067" providerId="LiveId" clId="{BD409E65-DA0C-4C99-81B5-98E95D8F4708}" dt="2024-03-13T17:42:20.122" v="400" actId="113"/>
        <pc:sldMkLst>
          <pc:docMk/>
          <pc:sldMk cId="1838234662" sldId="267"/>
        </pc:sldMkLst>
        <pc:spChg chg="add mod">
          <ac:chgData name="Saulo Gil" userId="e4b858b1fb629067" providerId="LiveId" clId="{BD409E65-DA0C-4C99-81B5-98E95D8F4708}" dt="2024-03-13T17:42:20.122" v="400" actId="113"/>
          <ac:spMkLst>
            <pc:docMk/>
            <pc:sldMk cId="1838234662" sldId="267"/>
            <ac:spMk id="2" creationId="{9C88504F-6773-F388-4F35-8C89B48CC8DB}"/>
          </ac:spMkLst>
        </pc:spChg>
      </pc:sldChg>
      <pc:sldChg chg="new del">
        <pc:chgData name="Saulo Gil" userId="e4b858b1fb629067" providerId="LiveId" clId="{BD409E65-DA0C-4C99-81B5-98E95D8F4708}" dt="2024-03-12T17:53:47.102" v="211" actId="47"/>
        <pc:sldMkLst>
          <pc:docMk/>
          <pc:sldMk cId="2455459291" sldId="267"/>
        </pc:sldMkLst>
      </pc:sldChg>
      <pc:sldChg chg="addSp modSp new del">
        <pc:chgData name="Saulo Gil" userId="e4b858b1fb629067" providerId="LiveId" clId="{BD409E65-DA0C-4C99-81B5-98E95D8F4708}" dt="2024-03-12T17:48:47.520" v="176" actId="47"/>
        <pc:sldMkLst>
          <pc:docMk/>
          <pc:sldMk cId="3560025008" sldId="267"/>
        </pc:sldMkLst>
        <pc:picChg chg="add mod">
          <ac:chgData name="Saulo Gil" userId="e4b858b1fb629067" providerId="LiveId" clId="{BD409E65-DA0C-4C99-81B5-98E95D8F4708}" dt="2024-03-12T17:48:19.821" v="175"/>
          <ac:picMkLst>
            <pc:docMk/>
            <pc:sldMk cId="3560025008" sldId="267"/>
            <ac:picMk id="2" creationId="{4EF0CCEF-E6CC-DAB2-2A45-4B2614B937AF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4151849934" sldId="267"/>
        </pc:sldMkLst>
      </pc:sldChg>
      <pc:sldChg chg="addSp delSp modSp new del mod">
        <pc:chgData name="Saulo Gil" userId="e4b858b1fb629067" providerId="LiveId" clId="{BD409E65-DA0C-4C99-81B5-98E95D8F4708}" dt="2024-03-13T17:41:50.810" v="376" actId="47"/>
        <pc:sldMkLst>
          <pc:docMk/>
          <pc:sldMk cId="4280082678" sldId="267"/>
        </pc:sldMkLst>
        <pc:picChg chg="add">
          <ac:chgData name="Saulo Gil" userId="e4b858b1fb629067" providerId="LiveId" clId="{BD409E65-DA0C-4C99-81B5-98E95D8F4708}" dt="2024-03-13T17:16:38.032" v="215"/>
          <ac:picMkLst>
            <pc:docMk/>
            <pc:sldMk cId="4280082678" sldId="267"/>
            <ac:picMk id="2" creationId="{3CFCF33F-45FE-0A06-2FEF-AEF3FEEED9F2}"/>
          </ac:picMkLst>
        </pc:picChg>
        <pc:picChg chg="add del mod modCrop">
          <ac:chgData name="Saulo Gil" userId="e4b858b1fb629067" providerId="LiveId" clId="{BD409E65-DA0C-4C99-81B5-98E95D8F4708}" dt="2024-03-13T17:18:46.551" v="225" actId="478"/>
          <ac:picMkLst>
            <pc:docMk/>
            <pc:sldMk cId="4280082678" sldId="267"/>
            <ac:picMk id="3" creationId="{4A064693-0843-6902-B7E6-3449194E6B42}"/>
          </ac:picMkLst>
        </pc:picChg>
        <pc:picChg chg="add del mod modCrop">
          <ac:chgData name="Saulo Gil" userId="e4b858b1fb629067" providerId="LiveId" clId="{BD409E65-DA0C-4C99-81B5-98E95D8F4708}" dt="2024-03-13T17:19:18.373" v="231" actId="478"/>
          <ac:picMkLst>
            <pc:docMk/>
            <pc:sldMk cId="4280082678" sldId="267"/>
            <ac:picMk id="4" creationId="{EBA488E0-A3A0-5FE4-1B93-82200F0B0242}"/>
          </ac:picMkLst>
        </pc:picChg>
        <pc:picChg chg="add del mod modCrop">
          <ac:chgData name="Saulo Gil" userId="e4b858b1fb629067" providerId="LiveId" clId="{BD409E65-DA0C-4C99-81B5-98E95D8F4708}" dt="2024-03-13T17:20:53.080" v="250" actId="478"/>
          <ac:picMkLst>
            <pc:docMk/>
            <pc:sldMk cId="4280082678" sldId="267"/>
            <ac:picMk id="5" creationId="{03EF9EE5-A922-9E4F-8D3E-FA9D2B6CDA62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1990275769" sldId="268"/>
        </pc:sldMkLst>
      </pc:sldChg>
      <pc:sldChg chg="modSp add mod ord">
        <pc:chgData name="Saulo Gil" userId="e4b858b1fb629067" providerId="LiveId" clId="{BD409E65-DA0C-4C99-81B5-98E95D8F4708}" dt="2024-03-13T17:42:31.813" v="405" actId="20577"/>
        <pc:sldMkLst>
          <pc:docMk/>
          <pc:sldMk cId="2171584985" sldId="268"/>
        </pc:sldMkLst>
        <pc:spChg chg="mod">
          <ac:chgData name="Saulo Gil" userId="e4b858b1fb629067" providerId="LiveId" clId="{BD409E65-DA0C-4C99-81B5-98E95D8F4708}" dt="2024-03-13T17:42:31.813" v="405" actId="20577"/>
          <ac:spMkLst>
            <pc:docMk/>
            <pc:sldMk cId="2171584985" sldId="268"/>
            <ac:spMk id="2" creationId="{9C88504F-6773-F388-4F35-8C89B48CC8DB}"/>
          </ac:spMkLst>
        </pc:sp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3226402893" sldId="268"/>
        </pc:sldMkLst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882543340" sldId="269"/>
        </pc:sldMkLst>
      </pc:sldChg>
      <pc:sldChg chg="new add del">
        <pc:chgData name="Saulo Gil" userId="e4b858b1fb629067" providerId="LiveId" clId="{BD409E65-DA0C-4C99-81B5-98E95D8F4708}" dt="2024-03-12T16:04:05.166" v="31" actId="47"/>
        <pc:sldMkLst>
          <pc:docMk/>
          <pc:sldMk cId="3426397720" sldId="269"/>
        </pc:sldMkLst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85130287" sldId="270"/>
        </pc:sldMkLst>
      </pc:sldChg>
      <pc:sldChg chg="addSp modSp add del mod setBg">
        <pc:chgData name="Saulo Gil" userId="e4b858b1fb629067" providerId="LiveId" clId="{BD409E65-DA0C-4C99-81B5-98E95D8F4708}" dt="2024-03-12T16:04:05.166" v="31" actId="47"/>
        <pc:sldMkLst>
          <pc:docMk/>
          <pc:sldMk cId="2804330508" sldId="270"/>
        </pc:sldMkLst>
        <pc:spChg chg="add">
          <ac:chgData name="Saulo Gil" userId="e4b858b1fb629067" providerId="LiveId" clId="{BD409E65-DA0C-4C99-81B5-98E95D8F4708}" dt="2024-03-10T20:02:01.381" v="13" actId="26606"/>
          <ac:spMkLst>
            <pc:docMk/>
            <pc:sldMk cId="2804330508" sldId="270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2:01.381" v="13" actId="26606"/>
          <ac:picMkLst>
            <pc:docMk/>
            <pc:sldMk cId="2804330508" sldId="270"/>
            <ac:picMk id="2" creationId="{FFF4AC67-52BC-4427-45C1-0566B191593E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138283857" sldId="271"/>
        </pc:sldMkLst>
      </pc:sldChg>
      <pc:sldChg chg="addSp modSp add del mod setBg">
        <pc:chgData name="Saulo Gil" userId="e4b858b1fb629067" providerId="LiveId" clId="{BD409E65-DA0C-4C99-81B5-98E95D8F4708}" dt="2024-03-12T16:04:05.166" v="31" actId="47"/>
        <pc:sldMkLst>
          <pc:docMk/>
          <pc:sldMk cId="3413279633" sldId="271"/>
        </pc:sldMkLst>
        <pc:spChg chg="add">
          <ac:chgData name="Saulo Gil" userId="e4b858b1fb629067" providerId="LiveId" clId="{BD409E65-DA0C-4C99-81B5-98E95D8F4708}" dt="2024-03-10T20:02:23.212" v="15" actId="26606"/>
          <ac:spMkLst>
            <pc:docMk/>
            <pc:sldMk cId="3413279633" sldId="271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2:23.212" v="15" actId="26606"/>
          <ac:picMkLst>
            <pc:docMk/>
            <pc:sldMk cId="3413279633" sldId="271"/>
            <ac:picMk id="2" creationId="{BDA39E2C-B24F-C8E9-C6F9-581735B3D165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2392993143" sldId="272"/>
        </pc:sldMkLst>
      </pc:sldChg>
      <pc:sldChg chg="addSp modSp add del mod setBg">
        <pc:chgData name="Saulo Gil" userId="e4b858b1fb629067" providerId="LiveId" clId="{BD409E65-DA0C-4C99-81B5-98E95D8F4708}" dt="2024-03-12T16:04:05.166" v="31" actId="47"/>
        <pc:sldMkLst>
          <pc:docMk/>
          <pc:sldMk cId="2953527144" sldId="272"/>
        </pc:sldMkLst>
        <pc:spChg chg="add">
          <ac:chgData name="Saulo Gil" userId="e4b858b1fb629067" providerId="LiveId" clId="{BD409E65-DA0C-4C99-81B5-98E95D8F4708}" dt="2024-03-10T20:02:30.322" v="17" actId="26606"/>
          <ac:spMkLst>
            <pc:docMk/>
            <pc:sldMk cId="2953527144" sldId="272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2:31.359" v="19" actId="962"/>
          <ac:picMkLst>
            <pc:docMk/>
            <pc:sldMk cId="2953527144" sldId="272"/>
            <ac:picMk id="2" creationId="{759E2A97-584C-FABE-6F0E-53EA74B781BD}"/>
          </ac:picMkLst>
        </pc:picChg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1419850718" sldId="273"/>
        </pc:sldMkLst>
        <pc:picChg chg="add">
          <ac:chgData name="Saulo Gil" userId="e4b858b1fb629067" providerId="LiveId" clId="{BD409E65-DA0C-4C99-81B5-98E95D8F4708}" dt="2024-03-10T20:02:37.563" v="20"/>
          <ac:picMkLst>
            <pc:docMk/>
            <pc:sldMk cId="1419850718" sldId="273"/>
            <ac:picMk id="2" creationId="{DBD6BEE1-F1CF-2A93-287C-4CABEF9F749C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552542190" sldId="273"/>
        </pc:sldMkLst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427462438" sldId="274"/>
        </pc:sldMkLst>
        <pc:picChg chg="add">
          <ac:chgData name="Saulo Gil" userId="e4b858b1fb629067" providerId="LiveId" clId="{BD409E65-DA0C-4C99-81B5-98E95D8F4708}" dt="2024-03-10T20:02:46.057" v="21"/>
          <ac:picMkLst>
            <pc:docMk/>
            <pc:sldMk cId="427462438" sldId="274"/>
            <ac:picMk id="2" creationId="{CE8F9E44-6931-F143-55A0-B3C4278B8836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248076057" sldId="274"/>
        </pc:sldMkLst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022550766" sldId="275"/>
        </pc:sldMkLst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1509221018" sldId="275"/>
        </pc:sldMkLst>
        <pc:picChg chg="add">
          <ac:chgData name="Saulo Gil" userId="e4b858b1fb629067" providerId="LiveId" clId="{BD409E65-DA0C-4C99-81B5-98E95D8F4708}" dt="2024-03-10T20:02:53.090" v="22"/>
          <ac:picMkLst>
            <pc:docMk/>
            <pc:sldMk cId="1509221018" sldId="275"/>
            <ac:picMk id="2" creationId="{2A557AFD-EF7D-AFB8-2353-F8ECE73B469E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328897444" sldId="276"/>
        </pc:sldMkLst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3467495538" sldId="276"/>
        </pc:sldMkLst>
        <pc:picChg chg="add">
          <ac:chgData name="Saulo Gil" userId="e4b858b1fb629067" providerId="LiveId" clId="{BD409E65-DA0C-4C99-81B5-98E95D8F4708}" dt="2024-03-10T20:03:00.131" v="23"/>
          <ac:picMkLst>
            <pc:docMk/>
            <pc:sldMk cId="3467495538" sldId="276"/>
            <ac:picMk id="2" creationId="{F72376B1-B264-C3D6-05D7-2A0E5162058C}"/>
          </ac:picMkLst>
        </pc:picChg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459272291" sldId="277"/>
        </pc:sldMkLst>
        <pc:picChg chg="add">
          <ac:chgData name="Saulo Gil" userId="e4b858b1fb629067" providerId="LiveId" clId="{BD409E65-DA0C-4C99-81B5-98E95D8F4708}" dt="2024-03-10T20:03:10.530" v="24"/>
          <ac:picMkLst>
            <pc:docMk/>
            <pc:sldMk cId="459272291" sldId="277"/>
            <ac:picMk id="2" creationId="{CF50EDE6-C704-0397-6923-F5EFFA1DE171}"/>
          </ac:picMkLst>
        </pc:picChg>
      </pc:sldChg>
      <pc:sldChg chg="addSp modSp add del mod setBg">
        <pc:chgData name="Saulo Gil" userId="e4b858b1fb629067" providerId="LiveId" clId="{BD409E65-DA0C-4C99-81B5-98E95D8F4708}" dt="2024-03-12T16:04:05.166" v="31" actId="47"/>
        <pc:sldMkLst>
          <pc:docMk/>
          <pc:sldMk cId="3040816866" sldId="278"/>
        </pc:sldMkLst>
        <pc:spChg chg="add">
          <ac:chgData name="Saulo Gil" userId="e4b858b1fb629067" providerId="LiveId" clId="{BD409E65-DA0C-4C99-81B5-98E95D8F4708}" dt="2024-03-10T20:03:32.099" v="29" actId="26606"/>
          <ac:spMkLst>
            <pc:docMk/>
            <pc:sldMk cId="3040816866" sldId="278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3:33.669" v="30" actId="27614"/>
          <ac:picMkLst>
            <pc:docMk/>
            <pc:sldMk cId="3040816866" sldId="278"/>
            <ac:picMk id="2" creationId="{9322157D-0A0C-0E8D-17BE-C81C69E7B04E}"/>
          </ac:picMkLst>
        </pc:picChg>
      </pc:sldChg>
      <pc:sldChg chg="addSp modSp new del mod setBg">
        <pc:chgData name="Saulo Gil" userId="e4b858b1fb629067" providerId="LiveId" clId="{BD409E65-DA0C-4C99-81B5-98E95D8F4708}" dt="2024-03-12T16:04:05.166" v="31" actId="47"/>
        <pc:sldMkLst>
          <pc:docMk/>
          <pc:sldMk cId="3771325806" sldId="279"/>
        </pc:sldMkLst>
        <pc:spChg chg="add">
          <ac:chgData name="Saulo Gil" userId="e4b858b1fb629067" providerId="LiveId" clId="{BD409E65-DA0C-4C99-81B5-98E95D8F4708}" dt="2024-03-10T20:03:27.469" v="28" actId="26606"/>
          <ac:spMkLst>
            <pc:docMk/>
            <pc:sldMk cId="3771325806" sldId="279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3:27.469" v="28" actId="26606"/>
          <ac:picMkLst>
            <pc:docMk/>
            <pc:sldMk cId="3771325806" sldId="279"/>
            <ac:picMk id="2" creationId="{206A5E21-3FA1-FF3D-C0BC-397106AF674C}"/>
          </ac:picMkLst>
        </pc:picChg>
      </pc:sldChg>
      <pc:sldMasterChg chg="modSp modSldLayout">
        <pc:chgData name="Saulo Gil" userId="e4b858b1fb629067" providerId="LiveId" clId="{BD409E65-DA0C-4C99-81B5-98E95D8F4708}" dt="2024-03-12T17:50:09.938" v="197"/>
        <pc:sldMasterMkLst>
          <pc:docMk/>
          <pc:sldMasterMk cId="1662877875" sldId="2147483660"/>
        </pc:sldMasterMkLst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2" creationId="{00000000-0000-0000-0000-000000000000}"/>
          </ac:spMkLst>
        </pc:spChg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3" creationId="{00000000-0000-0000-0000-000000000000}"/>
          </ac:spMkLst>
        </pc:spChg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4" creationId="{00000000-0000-0000-0000-000000000000}"/>
          </ac:spMkLst>
        </pc:spChg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5" creationId="{00000000-0000-0000-0000-000000000000}"/>
          </ac:spMkLst>
        </pc:spChg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6" creationId="{00000000-0000-0000-0000-000000000000}"/>
          </ac:spMkLst>
        </pc:sp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1522571772" sldId="2147483661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522571772" sldId="2147483661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522571772" sldId="2147483661"/>
              <ac:spMk id="3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3269836600" sldId="2147483663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69836600" sldId="2147483663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69836600" sldId="2147483663"/>
              <ac:spMk id="3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2331425708" sldId="2147483664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331425708" sldId="2147483664"/>
              <ac:spMk id="3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331425708" sldId="2147483664"/>
              <ac:spMk id="4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3218650614" sldId="2147483665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3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4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5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6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2021141384" sldId="2147483668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021141384" sldId="2147483668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021141384" sldId="2147483668"/>
              <ac:spMk id="3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021141384" sldId="2147483668"/>
              <ac:spMk id="4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1460504216" sldId="2147483669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460504216" sldId="2147483669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460504216" sldId="2147483669"/>
              <ac:spMk id="3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460504216" sldId="2147483669"/>
              <ac:spMk id="4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249798595" sldId="2147483671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49798595" sldId="2147483671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49798595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57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8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9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91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3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42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6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0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22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14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0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87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C88504F-6773-F388-4F35-8C89B48CC8DB}"/>
              </a:ext>
            </a:extLst>
          </p:cNvPr>
          <p:cNvSpPr txBox="1"/>
          <p:nvPr/>
        </p:nvSpPr>
        <p:spPr>
          <a:xfrm>
            <a:off x="0" y="152089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/>
              <a:t>ESTUDO 1</a:t>
            </a:r>
          </a:p>
        </p:txBody>
      </p:sp>
    </p:spTree>
    <p:extLst>
      <p:ext uri="{BB962C8B-B14F-4D97-AF65-F5344CB8AC3E}">
        <p14:creationId xmlns:p14="http://schemas.microsoft.com/office/powerpoint/2010/main" val="183823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C7A3F2F-10F5-00F4-967B-BD7AFCCDBD08}"/>
              </a:ext>
            </a:extLst>
          </p:cNvPr>
          <p:cNvSpPr/>
          <p:nvPr/>
        </p:nvSpPr>
        <p:spPr>
          <a:xfrm>
            <a:off x="-2207991" y="-11739704"/>
            <a:ext cx="14923276" cy="643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FDC1E89-898E-73FF-429B-C110FC3E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7991" y="-11095892"/>
            <a:ext cx="7436487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2DB447-3D92-049E-D31D-6FF97910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70" y="-11095893"/>
            <a:ext cx="7436487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AF94036-AAE3-3BEB-418E-E282D2155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4775" y="-4237893"/>
            <a:ext cx="7436487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DEA35D-E2D3-C882-FAB6-46E917D65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915" y="-4237893"/>
            <a:ext cx="7436487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014F31-A146-B561-AFDF-4208F5769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06921" y="2620108"/>
            <a:ext cx="7436487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71FA86-1280-434B-2A00-BA0FDC3FF4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5731" y="2620108"/>
            <a:ext cx="7436487" cy="6858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72A3D43-D3B1-85B4-24F2-36953BD56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203889" y="9478108"/>
            <a:ext cx="7436487" cy="6858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1BBCC00-D2E4-612A-35D9-FD5B342C5F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5731" y="9478108"/>
            <a:ext cx="7436487" cy="68580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B312BA5-246D-5A0C-522D-1D76EE1E39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198386" y="16336108"/>
            <a:ext cx="7436487" cy="6858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160DC83-F864-F4A7-8A15-DF159570D1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5256" y="16336108"/>
            <a:ext cx="7436487" cy="6858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08B4967-6650-216E-5C68-EEDE51699F3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843" b="87255"/>
          <a:stretch/>
        </p:blipFill>
        <p:spPr>
          <a:xfrm>
            <a:off x="1707513" y="-11654467"/>
            <a:ext cx="7436487" cy="4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6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C88504F-6773-F388-4F35-8C89B48CC8DB}"/>
              </a:ext>
            </a:extLst>
          </p:cNvPr>
          <p:cNvSpPr txBox="1"/>
          <p:nvPr/>
        </p:nvSpPr>
        <p:spPr>
          <a:xfrm>
            <a:off x="0" y="152089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/>
              <a:t>ESTUDO 2</a:t>
            </a:r>
          </a:p>
        </p:txBody>
      </p:sp>
    </p:spTree>
    <p:extLst>
      <p:ext uri="{BB962C8B-B14F-4D97-AF65-F5344CB8AC3E}">
        <p14:creationId xmlns:p14="http://schemas.microsoft.com/office/powerpoint/2010/main" val="2171584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4</Words>
  <Application>Microsoft Office PowerPoint</Application>
  <PresentationFormat>Apresentação na tela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Gil</dc:creator>
  <cp:lastModifiedBy>Saulo Gil</cp:lastModifiedBy>
  <cp:revision>1</cp:revision>
  <dcterms:created xsi:type="dcterms:W3CDTF">2024-03-10T19:08:54Z</dcterms:created>
  <dcterms:modified xsi:type="dcterms:W3CDTF">2024-03-13T17:42:35Z</dcterms:modified>
</cp:coreProperties>
</file>