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09E65-DA0C-4C99-81B5-98E95D8F4708}" v="19" dt="2024-03-10T20:03:26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lo Gil" userId="e4b858b1fb629067" providerId="LiveId" clId="{BD409E65-DA0C-4C99-81B5-98E95D8F4708}"/>
    <pc:docChg chg="undo custSel addSld delSld modSld">
      <pc:chgData name="Saulo Gil" userId="e4b858b1fb629067" providerId="LiveId" clId="{BD409E65-DA0C-4C99-81B5-98E95D8F4708}" dt="2024-03-10T20:03:33.669" v="30" actId="27614"/>
      <pc:docMkLst>
        <pc:docMk/>
      </pc:docMkLst>
      <pc:sldChg chg="new add del">
        <pc:chgData name="Saulo Gil" userId="e4b858b1fb629067" providerId="LiveId" clId="{BD409E65-DA0C-4C99-81B5-98E95D8F4708}" dt="2024-03-10T20:01:39.148" v="2" actId="2696"/>
        <pc:sldMkLst>
          <pc:docMk/>
          <pc:sldMk cId="3426397720" sldId="269"/>
        </pc:sldMkLst>
      </pc:sldChg>
      <pc:sldChg chg="addSp modSp add mod setBg">
        <pc:chgData name="Saulo Gil" userId="e4b858b1fb629067" providerId="LiveId" clId="{BD409E65-DA0C-4C99-81B5-98E95D8F4708}" dt="2024-03-10T20:02:01.381" v="13" actId="26606"/>
        <pc:sldMkLst>
          <pc:docMk/>
          <pc:sldMk cId="2804330508" sldId="270"/>
        </pc:sldMkLst>
        <pc:spChg chg="add">
          <ac:chgData name="Saulo Gil" userId="e4b858b1fb629067" providerId="LiveId" clId="{BD409E65-DA0C-4C99-81B5-98E95D8F4708}" dt="2024-03-10T20:02:01.381" v="13" actId="26606"/>
          <ac:spMkLst>
            <pc:docMk/>
            <pc:sldMk cId="2804330508" sldId="270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01.381" v="13" actId="26606"/>
          <ac:picMkLst>
            <pc:docMk/>
            <pc:sldMk cId="2804330508" sldId="270"/>
            <ac:picMk id="2" creationId="{FFF4AC67-52BC-4427-45C1-0566B191593E}"/>
          </ac:picMkLst>
        </pc:picChg>
      </pc:sldChg>
      <pc:sldChg chg="addSp modSp add mod setBg">
        <pc:chgData name="Saulo Gil" userId="e4b858b1fb629067" providerId="LiveId" clId="{BD409E65-DA0C-4C99-81B5-98E95D8F4708}" dt="2024-03-10T20:02:23.212" v="15" actId="26606"/>
        <pc:sldMkLst>
          <pc:docMk/>
          <pc:sldMk cId="3413279633" sldId="271"/>
        </pc:sldMkLst>
        <pc:spChg chg="add">
          <ac:chgData name="Saulo Gil" userId="e4b858b1fb629067" providerId="LiveId" clId="{BD409E65-DA0C-4C99-81B5-98E95D8F4708}" dt="2024-03-10T20:02:23.212" v="15" actId="26606"/>
          <ac:spMkLst>
            <pc:docMk/>
            <pc:sldMk cId="3413279633" sldId="271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23.212" v="15" actId="26606"/>
          <ac:picMkLst>
            <pc:docMk/>
            <pc:sldMk cId="3413279633" sldId="271"/>
            <ac:picMk id="2" creationId="{BDA39E2C-B24F-C8E9-C6F9-581735B3D165}"/>
          </ac:picMkLst>
        </pc:picChg>
      </pc:sldChg>
      <pc:sldChg chg="addSp modSp add mod setBg">
        <pc:chgData name="Saulo Gil" userId="e4b858b1fb629067" providerId="LiveId" clId="{BD409E65-DA0C-4C99-81B5-98E95D8F4708}" dt="2024-03-10T20:02:31.359" v="19" actId="962"/>
        <pc:sldMkLst>
          <pc:docMk/>
          <pc:sldMk cId="2953527144" sldId="272"/>
        </pc:sldMkLst>
        <pc:spChg chg="add">
          <ac:chgData name="Saulo Gil" userId="e4b858b1fb629067" providerId="LiveId" clId="{BD409E65-DA0C-4C99-81B5-98E95D8F4708}" dt="2024-03-10T20:02:30.322" v="17" actId="26606"/>
          <ac:spMkLst>
            <pc:docMk/>
            <pc:sldMk cId="2953527144" sldId="272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2:31.359" v="19" actId="962"/>
          <ac:picMkLst>
            <pc:docMk/>
            <pc:sldMk cId="2953527144" sldId="272"/>
            <ac:picMk id="2" creationId="{759E2A97-584C-FABE-6F0E-53EA74B781BD}"/>
          </ac:picMkLst>
        </pc:picChg>
      </pc:sldChg>
      <pc:sldChg chg="addSp add">
        <pc:chgData name="Saulo Gil" userId="e4b858b1fb629067" providerId="LiveId" clId="{BD409E65-DA0C-4C99-81B5-98E95D8F4708}" dt="2024-03-10T20:02:37.563" v="20"/>
        <pc:sldMkLst>
          <pc:docMk/>
          <pc:sldMk cId="1419850718" sldId="273"/>
        </pc:sldMkLst>
        <pc:picChg chg="add">
          <ac:chgData name="Saulo Gil" userId="e4b858b1fb629067" providerId="LiveId" clId="{BD409E65-DA0C-4C99-81B5-98E95D8F4708}" dt="2024-03-10T20:02:37.563" v="20"/>
          <ac:picMkLst>
            <pc:docMk/>
            <pc:sldMk cId="1419850718" sldId="273"/>
            <ac:picMk id="2" creationId="{DBD6BEE1-F1CF-2A93-287C-4CABEF9F749C}"/>
          </ac:picMkLst>
        </pc:picChg>
      </pc:sldChg>
      <pc:sldChg chg="addSp add">
        <pc:chgData name="Saulo Gil" userId="e4b858b1fb629067" providerId="LiveId" clId="{BD409E65-DA0C-4C99-81B5-98E95D8F4708}" dt="2024-03-10T20:02:46.057" v="21"/>
        <pc:sldMkLst>
          <pc:docMk/>
          <pc:sldMk cId="427462438" sldId="274"/>
        </pc:sldMkLst>
        <pc:picChg chg="add">
          <ac:chgData name="Saulo Gil" userId="e4b858b1fb629067" providerId="LiveId" clId="{BD409E65-DA0C-4C99-81B5-98E95D8F4708}" dt="2024-03-10T20:02:46.057" v="21"/>
          <ac:picMkLst>
            <pc:docMk/>
            <pc:sldMk cId="427462438" sldId="274"/>
            <ac:picMk id="2" creationId="{CE8F9E44-6931-F143-55A0-B3C4278B8836}"/>
          </ac:picMkLst>
        </pc:picChg>
      </pc:sldChg>
      <pc:sldChg chg="addSp add">
        <pc:chgData name="Saulo Gil" userId="e4b858b1fb629067" providerId="LiveId" clId="{BD409E65-DA0C-4C99-81B5-98E95D8F4708}" dt="2024-03-10T20:02:53.090" v="22"/>
        <pc:sldMkLst>
          <pc:docMk/>
          <pc:sldMk cId="1509221018" sldId="275"/>
        </pc:sldMkLst>
        <pc:picChg chg="add">
          <ac:chgData name="Saulo Gil" userId="e4b858b1fb629067" providerId="LiveId" clId="{BD409E65-DA0C-4C99-81B5-98E95D8F4708}" dt="2024-03-10T20:02:53.090" v="22"/>
          <ac:picMkLst>
            <pc:docMk/>
            <pc:sldMk cId="1509221018" sldId="275"/>
            <ac:picMk id="2" creationId="{2A557AFD-EF7D-AFB8-2353-F8ECE73B469E}"/>
          </ac:picMkLst>
        </pc:picChg>
      </pc:sldChg>
      <pc:sldChg chg="addSp add">
        <pc:chgData name="Saulo Gil" userId="e4b858b1fb629067" providerId="LiveId" clId="{BD409E65-DA0C-4C99-81B5-98E95D8F4708}" dt="2024-03-10T20:03:00.131" v="23"/>
        <pc:sldMkLst>
          <pc:docMk/>
          <pc:sldMk cId="3467495538" sldId="276"/>
        </pc:sldMkLst>
        <pc:picChg chg="add">
          <ac:chgData name="Saulo Gil" userId="e4b858b1fb629067" providerId="LiveId" clId="{BD409E65-DA0C-4C99-81B5-98E95D8F4708}" dt="2024-03-10T20:03:00.131" v="23"/>
          <ac:picMkLst>
            <pc:docMk/>
            <pc:sldMk cId="3467495538" sldId="276"/>
            <ac:picMk id="2" creationId="{F72376B1-B264-C3D6-05D7-2A0E5162058C}"/>
          </ac:picMkLst>
        </pc:picChg>
      </pc:sldChg>
      <pc:sldChg chg="addSp add">
        <pc:chgData name="Saulo Gil" userId="e4b858b1fb629067" providerId="LiveId" clId="{BD409E65-DA0C-4C99-81B5-98E95D8F4708}" dt="2024-03-10T20:03:10.530" v="24"/>
        <pc:sldMkLst>
          <pc:docMk/>
          <pc:sldMk cId="459272291" sldId="277"/>
        </pc:sldMkLst>
        <pc:picChg chg="add">
          <ac:chgData name="Saulo Gil" userId="e4b858b1fb629067" providerId="LiveId" clId="{BD409E65-DA0C-4C99-81B5-98E95D8F4708}" dt="2024-03-10T20:03:10.530" v="24"/>
          <ac:picMkLst>
            <pc:docMk/>
            <pc:sldMk cId="459272291" sldId="277"/>
            <ac:picMk id="2" creationId="{CF50EDE6-C704-0397-6923-F5EFFA1DE171}"/>
          </ac:picMkLst>
        </pc:picChg>
      </pc:sldChg>
      <pc:sldChg chg="addSp modSp add mod setBg">
        <pc:chgData name="Saulo Gil" userId="e4b858b1fb629067" providerId="LiveId" clId="{BD409E65-DA0C-4C99-81B5-98E95D8F4708}" dt="2024-03-10T20:03:33.669" v="30" actId="27614"/>
        <pc:sldMkLst>
          <pc:docMk/>
          <pc:sldMk cId="3040816866" sldId="278"/>
        </pc:sldMkLst>
        <pc:spChg chg="add">
          <ac:chgData name="Saulo Gil" userId="e4b858b1fb629067" providerId="LiveId" clId="{BD409E65-DA0C-4C99-81B5-98E95D8F4708}" dt="2024-03-10T20:03:32.099" v="29" actId="26606"/>
          <ac:spMkLst>
            <pc:docMk/>
            <pc:sldMk cId="3040816866" sldId="278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33.669" v="30" actId="27614"/>
          <ac:picMkLst>
            <pc:docMk/>
            <pc:sldMk cId="3040816866" sldId="278"/>
            <ac:picMk id="2" creationId="{9322157D-0A0C-0E8D-17BE-C81C69E7B04E}"/>
          </ac:picMkLst>
        </pc:picChg>
      </pc:sldChg>
      <pc:sldChg chg="addSp modSp new mod setBg">
        <pc:chgData name="Saulo Gil" userId="e4b858b1fb629067" providerId="LiveId" clId="{BD409E65-DA0C-4C99-81B5-98E95D8F4708}" dt="2024-03-10T20:03:27.469" v="28" actId="26606"/>
        <pc:sldMkLst>
          <pc:docMk/>
          <pc:sldMk cId="3771325806" sldId="279"/>
        </pc:sldMkLst>
        <pc:spChg chg="add">
          <ac:chgData name="Saulo Gil" userId="e4b858b1fb629067" providerId="LiveId" clId="{BD409E65-DA0C-4C99-81B5-98E95D8F4708}" dt="2024-03-10T20:03:27.469" v="28" actId="26606"/>
          <ac:spMkLst>
            <pc:docMk/>
            <pc:sldMk cId="3771325806" sldId="279"/>
            <ac:spMk id="7" creationId="{42A4FC2C-047E-45A5-965D-8E1E3BF09BC6}"/>
          </ac:spMkLst>
        </pc:spChg>
        <pc:picChg chg="add mod">
          <ac:chgData name="Saulo Gil" userId="e4b858b1fb629067" providerId="LiveId" clId="{BD409E65-DA0C-4C99-81B5-98E95D8F4708}" dt="2024-03-10T20:03:27.469" v="28" actId="26606"/>
          <ac:picMkLst>
            <pc:docMk/>
            <pc:sldMk cId="3771325806" sldId="279"/>
            <ac:picMk id="2" creationId="{206A5E21-3FA1-FF3D-C0BC-397106AF67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8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1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4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22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0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2AD8F-44E2-418A-8E72-7EA614DA287B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7717-E3B5-40CA-8227-758D0F2264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 descr="Gráfico, Gráfico de bolhas&#10;&#10;Descrição gerada automaticamente">
            <a:extLst>
              <a:ext uri="{FF2B5EF4-FFF2-40B4-BE49-F238E27FC236}">
                <a16:creationId xmlns:a16="http://schemas.microsoft.com/office/drawing/2014/main" id="{48D2DE83-F595-CA22-C024-0DF3E0757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D11B1A9-C6C6-E91F-DD87-28404F70F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7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39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FF4AC67-52BC-4427-45C1-0566B1915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3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A39E2C-B24F-C8E9-C6F9-581735B3D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7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Gráfico, Gráfico de bolhas&#10;&#10;Descrição gerada automaticamente">
            <a:extLst>
              <a:ext uri="{FF2B5EF4-FFF2-40B4-BE49-F238E27FC236}">
                <a16:creationId xmlns:a16="http://schemas.microsoft.com/office/drawing/2014/main" id="{759E2A97-584C-FABE-6F0E-53EA74B78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2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D6BEE1-F1CF-2A93-287C-4CABEF9F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4"/>
            <a:ext cx="9144000" cy="6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8F9E44-6931-F143-55A0-B3C4278B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4"/>
            <a:ext cx="9144000" cy="6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557AFD-EF7D-AFB8-2353-F8ECE73B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4"/>
            <a:ext cx="9144000" cy="6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2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2376B1-B264-C3D6-05D7-2A0E5162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4"/>
            <a:ext cx="9144000" cy="6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50EDE6-C704-0397-6923-F5EFFA1D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24"/>
            <a:ext cx="9144000" cy="6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1CD97C8-A795-D75D-AD74-48E04F09F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7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322157D-0A0C-0E8D-17BE-C81C69E7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1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6A5E21-3FA1-FF3D-C0BC-397106AF6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" r="787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699BD9C-6B97-E898-43C9-C780216C9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0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58E2B1-F86A-B178-AEA0-3005BE58B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2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83CFEB1-28F4-9A34-8272-49A4FBA3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1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1592CCD-39D7-1CE9-3007-82991BECB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5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383B4B4-A374-E076-0079-C2BE48D46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987D3D3-0DDE-9C24-9494-C91DC134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4" y="7099799"/>
            <a:ext cx="3682752" cy="27139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3C90CBD-C976-A053-7692-C9CE38B1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94" y="7133529"/>
            <a:ext cx="3682752" cy="27139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0EE291C-88F5-CDBD-A6D7-F72B09B62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4" y="9927093"/>
            <a:ext cx="3682752" cy="271395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D11B1A9-C6C6-E91F-DD87-28404F70F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894" y="9927093"/>
            <a:ext cx="3682752" cy="271395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125423D-EED4-8EE7-6766-B225324B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1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0EE291C-88F5-CDBD-A6D7-F72B09B62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49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Office PowerPoint</Application>
  <PresentationFormat>Apresentação na tela (4:3)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Gil</dc:creator>
  <cp:lastModifiedBy>Saulo Gil</cp:lastModifiedBy>
  <cp:revision>1</cp:revision>
  <dcterms:created xsi:type="dcterms:W3CDTF">2024-03-10T19:08:54Z</dcterms:created>
  <dcterms:modified xsi:type="dcterms:W3CDTF">2024-03-10T20:03:34Z</dcterms:modified>
</cp:coreProperties>
</file>