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26/06/2017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26/06/2017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26/06/2017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26/06/2017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5400" dirty="0" smtClean="0"/>
              <a:t>Estructuras de datos</a:t>
            </a:r>
            <a:endParaRPr lang="es-MX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27 </a:t>
            </a:r>
            <a:r>
              <a:rPr lang="es-MX" sz="3200" dirty="0" smtClean="0"/>
              <a:t>/ 06 / 17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/>
              <a:t>Pilas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Insertar un 1: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6296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-7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12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24245" y="2554747"/>
            <a:ext cx="864580" cy="147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 flipV="1">
            <a:off x="6424245" y="3399416"/>
            <a:ext cx="864579" cy="64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33054" y="220393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0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37299" y="220080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1</a:t>
            </a:r>
            <a:endParaRPr lang="es-MX" sz="4000" dirty="0" smtClean="0"/>
          </a:p>
        </p:txBody>
      </p:sp>
    </p:spTree>
    <p:extLst>
      <p:ext uri="{BB962C8B-B14F-4D97-AF65-F5344CB8AC3E}">
        <p14:creationId xmlns:p14="http://schemas.microsoft.com/office/powerpoint/2010/main" val="28138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Insertar un 2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98317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-7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12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24245" y="2554747"/>
            <a:ext cx="864580" cy="147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 flipV="1">
            <a:off x="6424245" y="3399416"/>
            <a:ext cx="864579" cy="64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8" y="1934757"/>
            <a:ext cx="6318950" cy="23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_XP_ERROR_S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Eliminar el tope (1):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6296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-7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12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24245" y="2554747"/>
            <a:ext cx="864580" cy="147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 flipV="1">
            <a:off x="6424245" y="3399416"/>
            <a:ext cx="864579" cy="64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55532" y="226041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1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12502" y="225179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0</a:t>
            </a:r>
            <a:endParaRPr lang="es-MX" sz="4000" dirty="0" smtClean="0"/>
          </a:p>
        </p:txBody>
      </p:sp>
    </p:spTree>
    <p:extLst>
      <p:ext uri="{BB962C8B-B14F-4D97-AF65-F5344CB8AC3E}">
        <p14:creationId xmlns:p14="http://schemas.microsoft.com/office/powerpoint/2010/main" val="16201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Eliminar el </a:t>
            </a:r>
            <a:r>
              <a:rPr lang="es-MX" dirty="0" smtClean="0"/>
              <a:t>tope (0</a:t>
            </a:r>
            <a:r>
              <a:rPr lang="es-MX" u="sng" dirty="0" smtClean="0"/>
              <a:t>):</a:t>
            </a:r>
            <a:endParaRPr lang="es-MX" u="sng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20528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-7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12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>
            <a:endCxn id="5" idx="3"/>
          </p:cNvCxnSpPr>
          <p:nvPr/>
        </p:nvCxnSpPr>
        <p:spPr>
          <a:xfrm flipH="1">
            <a:off x="6424245" y="4031607"/>
            <a:ext cx="864581" cy="179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 flipV="1">
            <a:off x="6411558" y="3377901"/>
            <a:ext cx="877266" cy="669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43811" y="300456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0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43812" y="300456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0</a:t>
            </a:r>
            <a:endParaRPr lang="es-MX" sz="4000" dirty="0" smtClean="0"/>
          </a:p>
        </p:txBody>
      </p:sp>
    </p:spTree>
    <p:extLst>
      <p:ext uri="{BB962C8B-B14F-4D97-AF65-F5344CB8AC3E}">
        <p14:creationId xmlns:p14="http://schemas.microsoft.com/office/powerpoint/2010/main" val="15831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Eliminar el </a:t>
            </a:r>
            <a:r>
              <a:rPr lang="es-MX" dirty="0" smtClean="0"/>
              <a:t>tope (-7):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31301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12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6424245" y="4031606"/>
            <a:ext cx="864581" cy="981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  <a:endCxn id="5" idx="3"/>
          </p:cNvCxnSpPr>
          <p:nvPr/>
        </p:nvCxnSpPr>
        <p:spPr>
          <a:xfrm flipH="1">
            <a:off x="6424245" y="4046995"/>
            <a:ext cx="864579" cy="16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361739" y="3803781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-7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37736" y="381453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0</a:t>
            </a:r>
            <a:endParaRPr lang="es-MX" sz="4000" dirty="0" smtClean="0"/>
          </a:p>
        </p:txBody>
      </p:sp>
    </p:spTree>
    <p:extLst>
      <p:ext uri="{BB962C8B-B14F-4D97-AF65-F5344CB8AC3E}">
        <p14:creationId xmlns:p14="http://schemas.microsoft.com/office/powerpoint/2010/main" val="8725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Eliminar el </a:t>
            </a:r>
            <a:r>
              <a:rPr lang="es-MX" dirty="0" smtClean="0"/>
              <a:t>tope (12):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97714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6443831" y="4031606"/>
            <a:ext cx="844994" cy="1777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>
            <a:off x="6443831" y="4046995"/>
            <a:ext cx="844993" cy="94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313968" y="461609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12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43812" y="46160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0</a:t>
            </a:r>
            <a:endParaRPr lang="es-MX" sz="4000" dirty="0" smtClean="0"/>
          </a:p>
        </p:txBody>
      </p:sp>
    </p:spTree>
    <p:extLst>
      <p:ext uri="{BB962C8B-B14F-4D97-AF65-F5344CB8AC3E}">
        <p14:creationId xmlns:p14="http://schemas.microsoft.com/office/powerpoint/2010/main" val="15342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Eliminar el </a:t>
            </a:r>
            <a:r>
              <a:rPr lang="es-MX" dirty="0" smtClean="0"/>
              <a:t>tope (5):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05653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6422316" y="4152452"/>
            <a:ext cx="866508" cy="1639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96454" y="6101862"/>
            <a:ext cx="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??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4440423" y="5415492"/>
            <a:ext cx="8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5</a:t>
            </a:r>
            <a:endParaRPr lang="es-MX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40423" y="5420352"/>
            <a:ext cx="8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0</a:t>
            </a:r>
            <a:endParaRPr lang="es-MX" sz="4000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7004574" y="4395445"/>
            <a:ext cx="525779" cy="1706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0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¿Qué es una pila?</a:t>
            </a:r>
            <a:endParaRPr lang="es-MX" altLang="es-ES" dirty="0"/>
          </a:p>
        </p:txBody>
      </p:sp>
      <p:pic>
        <p:nvPicPr>
          <p:cNvPr id="1026" name="Picture 2" descr="Resultado de imagen para pilas de lib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76" y="-1698626"/>
            <a:ext cx="1428750" cy="83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30" name="Picture 6" descr="Resultado de imagen para pilas de pla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46" y="3517630"/>
            <a:ext cx="3825547" cy="255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ilas de plat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19" y="1990000"/>
            <a:ext cx="1719775" cy="13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ES" dirty="0" smtClean="0"/>
              <a:t>¿Qué es una pila?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pila es una estructura de datos que permite almacenar y recuperar datos siguiendo la política de acceso LIFO (</a:t>
            </a:r>
            <a:r>
              <a:rPr lang="es-MX" dirty="0" err="1" smtClean="0"/>
              <a:t>Last</a:t>
            </a:r>
            <a:r>
              <a:rPr lang="es-MX" dirty="0" smtClean="0"/>
              <a:t> Input, </a:t>
            </a:r>
            <a:r>
              <a:rPr lang="es-MX" dirty="0" err="1" smtClean="0"/>
              <a:t>First</a:t>
            </a:r>
            <a:r>
              <a:rPr lang="es-MX" dirty="0" smtClean="0"/>
              <a:t> Output o “El último en entrar es el primero en salir”).</a:t>
            </a:r>
          </a:p>
          <a:p>
            <a:r>
              <a:rPr lang="es-MX" dirty="0" smtClean="0"/>
              <a:t>Cuenta con dos operaciones básicas: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Apilar (</a:t>
            </a:r>
            <a:r>
              <a:rPr lang="es-MX" dirty="0" err="1" smtClean="0"/>
              <a:t>Push</a:t>
            </a:r>
            <a:r>
              <a:rPr lang="es-MX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 smtClean="0"/>
              <a:t>Desapilar</a:t>
            </a:r>
            <a:r>
              <a:rPr lang="es-MX" dirty="0"/>
              <a:t> </a:t>
            </a:r>
            <a:r>
              <a:rPr lang="es-MX" dirty="0" smtClean="0"/>
              <a:t>(Pop)</a:t>
            </a:r>
            <a:endParaRPr lang="es-MX" dirty="0"/>
          </a:p>
        </p:txBody>
      </p:sp>
      <p:pic>
        <p:nvPicPr>
          <p:cNvPr id="2050" name="Picture 2" descr="https://upload.wikimedia.org/wikipedia/commons/thumb/d/d1/Pila.svg/391px-Pil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08" y="4416571"/>
            <a:ext cx="2526078" cy="18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Pila con arreglo.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4430" y="1863893"/>
            <a:ext cx="6773593" cy="4445391"/>
          </a:xfrm>
        </p:spPr>
        <p:txBody>
          <a:bodyPr/>
          <a:lstStyle/>
          <a:p>
            <a:r>
              <a:rPr lang="es-MX" dirty="0" smtClean="0"/>
              <a:t>Imaginemos un arreglo de enteros de tamaño 5 llamado </a:t>
            </a:r>
            <a:r>
              <a:rPr lang="es-MX" b="1" i="1" dirty="0" smtClean="0"/>
              <a:t>pila</a:t>
            </a:r>
            <a:r>
              <a:rPr lang="es-MX" dirty="0" smtClean="0"/>
              <a:t>, que queremos usar como si fuera una pila.</a:t>
            </a:r>
          </a:p>
          <a:p>
            <a:r>
              <a:rPr lang="es-MX" dirty="0" smtClean="0"/>
              <a:t>Tendremos que tomar las siguientes consideraciones: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Necesitamos un indicador para saber cual el elemento que se encuentra almacenado hasta el tope.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Solo podremos modificar un dato del arreglo y este será justamente el que señale nuestro indicador del tope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2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Estado inicial, no hay nada guardado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23726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7121769" y="4400938"/>
            <a:ext cx="342900" cy="172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96454" y="6101862"/>
            <a:ext cx="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??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32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Insertar un 5: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87636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7121769" y="4400938"/>
            <a:ext cx="342900" cy="172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96454" y="6101862"/>
            <a:ext cx="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??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4433598" y="5409594"/>
            <a:ext cx="8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0</a:t>
            </a:r>
            <a:endParaRPr lang="es-MX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44356" y="5421412"/>
            <a:ext cx="8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5</a:t>
            </a:r>
            <a:endParaRPr lang="es-MX" sz="4000" dirty="0"/>
          </a:p>
        </p:txBody>
      </p: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>
            <a:off x="6443831" y="4046995"/>
            <a:ext cx="844993" cy="1711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Insertar un 12: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90352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6433073" y="4031606"/>
            <a:ext cx="855751" cy="94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>
            <a:off x="6443831" y="4046995"/>
            <a:ext cx="844993" cy="1711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43812" y="46160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0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310227" y="461609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79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Insertar un -7: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67362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12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>
            <a:endCxn id="5" idx="3"/>
          </p:cNvCxnSpPr>
          <p:nvPr/>
        </p:nvCxnSpPr>
        <p:spPr>
          <a:xfrm flipH="1">
            <a:off x="6424245" y="4031606"/>
            <a:ext cx="864580" cy="1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>
            <a:off x="6424245" y="4046995"/>
            <a:ext cx="864579" cy="933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43812" y="37985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0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364017" y="3809265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5262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Insertar un 0: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20528"/>
              </p:ext>
            </p:extLst>
          </p:nvPr>
        </p:nvGraphicFramePr>
        <p:xfrm>
          <a:off x="2892669" y="2206867"/>
          <a:ext cx="3531576" cy="400929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531576"/>
              </a:tblGrid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0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-7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12</a:t>
                      </a:r>
                      <a:endParaRPr lang="es-MX" sz="4000" dirty="0"/>
                    </a:p>
                  </a:txBody>
                  <a:tcPr/>
                </a:tc>
              </a:tr>
              <a:tr h="801859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5</a:t>
                      </a:r>
                      <a:endParaRPr lang="es-MX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088423" y="1403254"/>
            <a:ext cx="192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Pila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0831" y="1784838"/>
            <a:ext cx="888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sz="3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s-MX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88824" y="3693052"/>
            <a:ext cx="13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Tope</a:t>
            </a:r>
            <a:endParaRPr lang="es-MX" sz="4000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24245" y="3426127"/>
            <a:ext cx="864580" cy="605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  <a:endCxn id="5" idx="3"/>
          </p:cNvCxnSpPr>
          <p:nvPr/>
        </p:nvCxnSpPr>
        <p:spPr>
          <a:xfrm flipH="1">
            <a:off x="6424245" y="4046995"/>
            <a:ext cx="864579" cy="16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43811" y="300456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0</a:t>
            </a:r>
            <a:endParaRPr lang="es-MX" sz="4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43812" y="300456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0</a:t>
            </a:r>
            <a:endParaRPr lang="es-MX" sz="4000" dirty="0" smtClean="0"/>
          </a:p>
        </p:txBody>
      </p:sp>
    </p:spTree>
    <p:extLst>
      <p:ext uri="{BB962C8B-B14F-4D97-AF65-F5344CB8AC3E}">
        <p14:creationId xmlns:p14="http://schemas.microsoft.com/office/powerpoint/2010/main" val="4592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522</TotalTime>
  <Words>362</Words>
  <Application>Microsoft Office PowerPoint</Application>
  <PresentationFormat>Presentación en pantalla (4:3)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Century Gothic</vt:lpstr>
      <vt:lpstr>Tema de Office</vt:lpstr>
      <vt:lpstr>Estructuras de datos</vt:lpstr>
      <vt:lpstr>¿Qué es una pila?</vt:lpstr>
      <vt:lpstr>¿Qué es una pila?</vt:lpstr>
      <vt:lpstr>Pila con arreglo.</vt:lpstr>
      <vt:lpstr>Estado inicial, no hay nada guardado</vt:lpstr>
      <vt:lpstr>Insertar un 5:</vt:lpstr>
      <vt:lpstr>Insertar un 12:</vt:lpstr>
      <vt:lpstr>Insertar un -7:</vt:lpstr>
      <vt:lpstr>Insertar un 0:</vt:lpstr>
      <vt:lpstr>Insertar un 1:</vt:lpstr>
      <vt:lpstr>Insertar un 2</vt:lpstr>
      <vt:lpstr>Eliminar el tope (1):</vt:lpstr>
      <vt:lpstr>Eliminar el tope (0):</vt:lpstr>
      <vt:lpstr>Eliminar el tope (-7):</vt:lpstr>
      <vt:lpstr>Eliminar el tope (12):</vt:lpstr>
      <vt:lpstr>Eliminar el tope (5):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alumno</cp:lastModifiedBy>
  <cp:revision>42</cp:revision>
  <dcterms:created xsi:type="dcterms:W3CDTF">2016-11-11T20:42:00Z</dcterms:created>
  <dcterms:modified xsi:type="dcterms:W3CDTF">2017-06-26T15:44:52Z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