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80" r:id="rId3"/>
    <p:sldId id="281" r:id="rId4"/>
    <p:sldId id="282" r:id="rId5"/>
    <p:sldId id="283" r:id="rId6"/>
    <p:sldId id="284" r:id="rId7"/>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9" d="100"/>
          <a:sy n="89" d="100"/>
        </p:scale>
        <p:origin x="90" y="5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2152357" y="1463039"/>
            <a:ext cx="5275385" cy="1589651"/>
          </a:xfrm>
          <a:prstGeom prst="rect">
            <a:avLst/>
          </a:prstGeom>
        </p:spPr>
        <p:txBody>
          <a:bodyPr anchor="b">
            <a:noAutofit/>
          </a:bodyPr>
          <a:lstStyle>
            <a:lvl1pPr algn="ctr">
              <a:defRPr sz="8625">
                <a:solidFill>
                  <a:schemeClr val="bg1"/>
                </a:solidFill>
                <a:latin typeface="Bauhaus 93" panose="04030905020B02020C02" pitchFamily="82" charset="0"/>
              </a:defRPr>
            </a:lvl1pPr>
          </a:lstStyle>
          <a:p>
            <a:r>
              <a:rPr lang="es-ES" dirty="0" err="1"/>
              <a:t>Proteco</a:t>
            </a:r>
            <a:endParaRPr lang="es-MX" dirty="0"/>
          </a:p>
        </p:txBody>
      </p:sp>
      <p:sp>
        <p:nvSpPr>
          <p:cNvPr id="3" name="Subtítulo 2"/>
          <p:cNvSpPr>
            <a:spLocks noGrp="1"/>
          </p:cNvSpPr>
          <p:nvPr>
            <p:ph type="subTitle" idx="1" hasCustomPrompt="1"/>
          </p:nvPr>
        </p:nvSpPr>
        <p:spPr>
          <a:xfrm>
            <a:off x="2278967" y="3193366"/>
            <a:ext cx="4684542" cy="1420837"/>
          </a:xfrm>
          <a:prstGeom prst="rect">
            <a:avLst/>
          </a:prstGeom>
        </p:spPr>
        <p:txBody>
          <a:bodyPr>
            <a:normAutofit/>
          </a:bodyPr>
          <a:lstStyle>
            <a:lvl1pPr marL="0" indent="0" algn="r">
              <a:buNone/>
              <a:defRPr sz="2400" baseline="0">
                <a:solidFill>
                  <a:schemeClr val="bg1">
                    <a:lumMod val="50000"/>
                  </a:schemeClr>
                </a:solidFill>
                <a:latin typeface="Century Gothic" panose="020B0502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dirty="0"/>
              <a:t>Presentación de cursos </a:t>
            </a:r>
            <a:r>
              <a:rPr lang="es-ES" dirty="0" err="1"/>
              <a:t>intersemestrales</a:t>
            </a:r>
            <a:r>
              <a:rPr lang="es-ES" dirty="0"/>
              <a:t>.</a:t>
            </a:r>
            <a:endParaRPr lang="es-MX" dirty="0"/>
          </a:p>
        </p:txBody>
      </p:sp>
      <p:sp>
        <p:nvSpPr>
          <p:cNvPr id="4" name="Marcador de fecha 3"/>
          <p:cNvSpPr>
            <a:spLocks noGrp="1"/>
          </p:cNvSpPr>
          <p:nvPr>
            <p:ph type="dt" sz="half" idx="10"/>
          </p:nvPr>
        </p:nvSpPr>
        <p:spPr>
          <a:xfrm>
            <a:off x="1430508" y="5991226"/>
            <a:ext cx="2948061" cy="365125"/>
          </a:xfrm>
        </p:spPr>
        <p:txBody>
          <a:bodyPr/>
          <a:lstStyle>
            <a:lvl1pPr>
              <a:defRPr sz="1500" b="1">
                <a:latin typeface="Century Gothic" panose="020B0502020202020204" pitchFamily="34" charset="0"/>
              </a:defRPr>
            </a:lvl1pPr>
          </a:lstStyle>
          <a:p>
            <a:pPr algn="ctr"/>
            <a:r>
              <a:rPr lang="es-MX" dirty="0"/>
              <a:t>10 de Noviembre de 2016</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2458329" y="211015"/>
            <a:ext cx="6246056" cy="928469"/>
          </a:xfrm>
          <a:prstGeom prst="rect">
            <a:avLst/>
          </a:prstGeom>
        </p:spPr>
        <p:txBody>
          <a:bodyPr>
            <a:normAutofit/>
          </a:bodyPr>
          <a:lstStyle>
            <a:lvl1pPr>
              <a:defRPr sz="3300">
                <a:solidFill>
                  <a:schemeClr val="accent4"/>
                </a:solidFill>
                <a:latin typeface="Century Gothic" panose="020B0502020202020204" pitchFamily="34" charset="0"/>
              </a:defRPr>
            </a:lvl1pPr>
          </a:lstStyle>
          <a:p>
            <a:r>
              <a:rPr lang="es-ES"/>
              <a:t>Haga clic para modificar el estilo de título del patrón</a:t>
            </a:r>
            <a:endParaRPr lang="es-MX" dirty="0"/>
          </a:p>
        </p:txBody>
      </p:sp>
      <p:sp>
        <p:nvSpPr>
          <p:cNvPr id="3" name="Marcador de contenido 2"/>
          <p:cNvSpPr>
            <a:spLocks noGrp="1"/>
          </p:cNvSpPr>
          <p:nvPr>
            <p:ph idx="1"/>
          </p:nvPr>
        </p:nvSpPr>
        <p:spPr>
          <a:xfrm>
            <a:off x="1645920" y="1786597"/>
            <a:ext cx="6773593" cy="4445391"/>
          </a:xfrm>
          <a:prstGeom prst="rect">
            <a:avLst/>
          </a:prstGeom>
        </p:spPr>
        <p:txBody>
          <a:bodyPr/>
          <a:lstStyle>
            <a:lvl1pPr>
              <a:defRPr>
                <a:solidFill>
                  <a:schemeClr val="tx1">
                    <a:lumMod val="65000"/>
                    <a:lumOff val="35000"/>
                  </a:schemeClr>
                </a:solidFill>
                <a:latin typeface="Century Gothic" panose="020B0502020202020204" pitchFamily="34" charset="0"/>
              </a:defRPr>
            </a:lvl1pPr>
          </a:lstStyle>
          <a:p>
            <a:pPr lvl="0"/>
            <a:r>
              <a:rPr lang="es-ES"/>
              <a:t>Editar el estilo de texto del patrón</a:t>
            </a:r>
          </a:p>
        </p:txBody>
      </p:sp>
      <p:sp>
        <p:nvSpPr>
          <p:cNvPr id="5" name="Marcador de pie de página 4"/>
          <p:cNvSpPr>
            <a:spLocks noGrp="1"/>
          </p:cNvSpPr>
          <p:nvPr>
            <p:ph type="ftr" sz="quarter" idx="11"/>
          </p:nvPr>
        </p:nvSpPr>
        <p:spPr>
          <a:xfrm>
            <a:off x="102870" y="211015"/>
            <a:ext cx="2186647" cy="365125"/>
          </a:xfrm>
        </p:spPr>
        <p:txBody>
          <a:bodyPr/>
          <a:lstStyle/>
          <a:p>
            <a:r>
              <a:rPr lang="es-MX" dirty="0"/>
              <a:t>Cursos Intersemestrales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a:prstGeom prst="rect">
            <a:avLst/>
          </a:prstGeom>
        </p:spPr>
        <p:txBody>
          <a:bodyPr anchor="b"/>
          <a:lstStyle>
            <a:lvl1pPr>
              <a:defRPr sz="4500"/>
            </a:lvl1pPr>
          </a:lstStyle>
          <a:p>
            <a:r>
              <a:rPr lang="es-ES"/>
              <a:t>Haga clic para modificar el estilo de título del patrón</a:t>
            </a:r>
            <a:endParaRPr lang="es-MX"/>
          </a:p>
        </p:txBody>
      </p:sp>
      <p:sp>
        <p:nvSpPr>
          <p:cNvPr id="3" name="Marcador de texto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2CEB0C54-FA73-46AB-9853-4BF0108293D9}" type="datetimeFigureOut">
              <a:rPr lang="es-MX" smtClean="0"/>
              <a:t>05/06/2017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630A50DA-C6A6-4037-B99E-BF22814286E2}" type="slidenum">
              <a:rPr lang="es-MX" smtClean="0"/>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2131256" y="1324610"/>
            <a:ext cx="5317588" cy="1671808"/>
          </a:xfrm>
          <a:prstGeom prst="rect">
            <a:avLst/>
          </a:prstGeom>
        </p:spPr>
        <p:txBody>
          <a:bodyPr/>
          <a:lstStyle/>
          <a:p>
            <a:r>
              <a:rPr lang="es-ES"/>
              <a:t>Haga clic para modificar el estilo de título del patrón</a:t>
            </a:r>
            <a:endParaRPr lang="es-MX"/>
          </a:p>
        </p:txBody>
      </p:sp>
      <p:sp>
        <p:nvSpPr>
          <p:cNvPr id="3" name="Marcador de contenido 2"/>
          <p:cNvSpPr>
            <a:spLocks noGrp="1"/>
          </p:cNvSpPr>
          <p:nvPr>
            <p:ph sz="half" idx="1"/>
          </p:nvPr>
        </p:nvSpPr>
        <p:spPr>
          <a:xfrm>
            <a:off x="628650" y="1825625"/>
            <a:ext cx="3886200" cy="4351338"/>
          </a:xfrm>
          <a:prstGeom prst="rect">
            <a:avLst/>
          </a:prstGeo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p:cNvSpPr>
            <a:spLocks noGrp="1"/>
          </p:cNvSpPr>
          <p:nvPr>
            <p:ph sz="half" idx="2"/>
          </p:nvPr>
        </p:nvSpPr>
        <p:spPr>
          <a:xfrm>
            <a:off x="4629150" y="1825625"/>
            <a:ext cx="3886200" cy="4351338"/>
          </a:xfrm>
          <a:prstGeom prst="rect">
            <a:avLst/>
          </a:prstGeo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p:cNvSpPr>
            <a:spLocks noGrp="1"/>
          </p:cNvSpPr>
          <p:nvPr>
            <p:ph type="dt" sz="half" idx="10"/>
          </p:nvPr>
        </p:nvSpPr>
        <p:spPr/>
        <p:txBody>
          <a:bodyPr/>
          <a:lstStyle/>
          <a:p>
            <a:fld id="{2CEB0C54-FA73-46AB-9853-4BF0108293D9}" type="datetimeFigureOut">
              <a:rPr lang="es-MX" smtClean="0"/>
              <a:t>05/06/2017</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630A50DA-C6A6-4037-B99E-BF22814286E2}"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a:prstGeom prst="rect">
            <a:avLst/>
          </a:prstGeom>
        </p:spPr>
        <p:txBody>
          <a:bodyPr/>
          <a:lstStyle/>
          <a:p>
            <a:r>
              <a:rPr lang="es-ES"/>
              <a:t>Haga clic para modificar el estilo de título del patrón</a:t>
            </a:r>
            <a:endParaRPr lang="es-MX"/>
          </a:p>
        </p:txBody>
      </p:sp>
      <p:sp>
        <p:nvSpPr>
          <p:cNvPr id="3" name="Marcador de texto 2"/>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4" name="Marcador de contenido 3"/>
          <p:cNvSpPr>
            <a:spLocks noGrp="1"/>
          </p:cNvSpPr>
          <p:nvPr>
            <p:ph sz="half" idx="2"/>
          </p:nvPr>
        </p:nvSpPr>
        <p:spPr>
          <a:xfrm>
            <a:off x="629842" y="2505075"/>
            <a:ext cx="3868340" cy="3684588"/>
          </a:xfrm>
          <a:prstGeom prst="rect">
            <a:avLst/>
          </a:prstGeo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6" name="Marcador de contenido 5"/>
          <p:cNvSpPr>
            <a:spLocks noGrp="1"/>
          </p:cNvSpPr>
          <p:nvPr>
            <p:ph sz="quarter" idx="4"/>
          </p:nvPr>
        </p:nvSpPr>
        <p:spPr>
          <a:xfrm>
            <a:off x="4629150" y="2505075"/>
            <a:ext cx="3887391" cy="3684588"/>
          </a:xfrm>
          <a:prstGeom prst="rect">
            <a:avLst/>
          </a:prstGeo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p:cNvSpPr>
            <a:spLocks noGrp="1"/>
          </p:cNvSpPr>
          <p:nvPr>
            <p:ph type="dt" sz="half" idx="10"/>
          </p:nvPr>
        </p:nvSpPr>
        <p:spPr/>
        <p:txBody>
          <a:bodyPr/>
          <a:lstStyle/>
          <a:p>
            <a:fld id="{2CEB0C54-FA73-46AB-9853-4BF0108293D9}" type="datetimeFigureOut">
              <a:rPr lang="es-MX" smtClean="0"/>
              <a:t>05/06/2017</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630A50DA-C6A6-4037-B99E-BF22814286E2}" type="slidenum">
              <a:rPr lang="es-MX" smtClean="0"/>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t="-4000" b="-4000"/>
          </a:stretch>
        </a:blipFill>
        <a:effectLst/>
      </p:bgPr>
    </p:bg>
    <p:spTree>
      <p:nvGrpSpPr>
        <p:cNvPr id="1" name=""/>
        <p:cNvGrpSpPr/>
        <p:nvPr/>
      </p:nvGrpSpPr>
      <p:grpSpPr>
        <a:xfrm>
          <a:off x="0" y="0"/>
          <a:ext cx="0" cy="0"/>
          <a:chOff x="0" y="0"/>
          <a:chExt cx="0" cy="0"/>
        </a:xfrm>
      </p:grpSpPr>
      <p:sp>
        <p:nvSpPr>
          <p:cNvPr id="4" name="Marcador de fech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CEB0C54-FA73-46AB-9853-4BF0108293D9}" type="datetimeFigureOut">
              <a:rPr lang="es-MX" smtClean="0"/>
              <a:t>05/06/2017</a:t>
            </a:fld>
            <a:endParaRPr lang="es-MX"/>
          </a:p>
        </p:txBody>
      </p:sp>
      <p:sp>
        <p:nvSpPr>
          <p:cNvPr id="5" name="Marcador de pie de página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0A50DA-C6A6-4037-B99E-BF22814286E2}" type="slidenum">
              <a:rPr lang="es-MX" smtClean="0"/>
              <a:t>‹Nº›</a:t>
            </a:fld>
            <a:endParaRPr lang="es-MX"/>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MX"/>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983545" y="1973065"/>
            <a:ext cx="5275385" cy="1192238"/>
          </a:xfrm>
        </p:spPr>
        <p:txBody>
          <a:bodyPr/>
          <a:lstStyle/>
          <a:p>
            <a:r>
              <a:rPr lang="es-MX" sz="5400" dirty="0" smtClean="0"/>
              <a:t>Estructuras de datos</a:t>
            </a:r>
            <a:endParaRPr lang="es-MX" sz="5400" dirty="0"/>
          </a:p>
        </p:txBody>
      </p:sp>
      <p:sp>
        <p:nvSpPr>
          <p:cNvPr id="3" name="Subtítulo 2"/>
          <p:cNvSpPr>
            <a:spLocks noGrp="1"/>
          </p:cNvSpPr>
          <p:nvPr>
            <p:ph type="subTitle" idx="1"/>
          </p:nvPr>
        </p:nvSpPr>
        <p:spPr>
          <a:xfrm>
            <a:off x="2405966" y="5085408"/>
            <a:ext cx="4684542" cy="1420837"/>
          </a:xfrm>
        </p:spPr>
        <p:txBody>
          <a:bodyPr>
            <a:normAutofit/>
          </a:bodyPr>
          <a:lstStyle/>
          <a:p>
            <a:r>
              <a:rPr lang="es-MX" sz="3200" dirty="0" smtClean="0"/>
              <a:t>12 / 06 / 17</a:t>
            </a:r>
            <a:endParaRPr lang="es-MX" sz="3200" dirty="0"/>
          </a:p>
        </p:txBody>
      </p:sp>
      <p:sp>
        <p:nvSpPr>
          <p:cNvPr id="4" name="Subtítulo 2"/>
          <p:cNvSpPr>
            <a:spLocks noGrp="1"/>
          </p:cNvSpPr>
          <p:nvPr/>
        </p:nvSpPr>
        <p:spPr>
          <a:xfrm>
            <a:off x="2405966" y="3443933"/>
            <a:ext cx="4684542" cy="1420837"/>
          </a:xfrm>
          <a:prstGeom prst="rect">
            <a:avLst/>
          </a:prstGeom>
        </p:spPr>
        <p:txBody>
          <a:bodyPr>
            <a:normAutofit/>
          </a:bodyPr>
          <a:lstStyle>
            <a:lvl1pPr marL="0" indent="0" algn="r" defTabSz="685800" rtl="0" eaLnBrk="1" latinLnBrk="0" hangingPunct="1">
              <a:lnSpc>
                <a:spcPct val="90000"/>
              </a:lnSpc>
              <a:spcBef>
                <a:spcPts val="750"/>
              </a:spcBef>
              <a:buFont typeface="Arial" panose="020B0604020202020204" pitchFamily="34" charset="0"/>
              <a:buNone/>
              <a:defRPr sz="2400" kern="1200" baseline="0">
                <a:solidFill>
                  <a:schemeClr val="bg1">
                    <a:lumMod val="50000"/>
                  </a:schemeClr>
                </a:solidFill>
                <a:latin typeface="Century Gothic" panose="020B0502020202020204" pitchFamily="34" charset="0"/>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s-MX" sz="3200" dirty="0" smtClean="0"/>
              <a:t>Repaso de C</a:t>
            </a:r>
            <a:endParaRPr lang="es-MX" sz="3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Marcador de contenido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8726" y="1560070"/>
            <a:ext cx="5477680" cy="4446588"/>
          </a:xfrm>
        </p:spPr>
      </p:pic>
      <p:sp>
        <p:nvSpPr>
          <p:cNvPr id="2" name="Título 1"/>
          <p:cNvSpPr>
            <a:spLocks noGrp="1"/>
          </p:cNvSpPr>
          <p:nvPr>
            <p:ph type="title"/>
          </p:nvPr>
        </p:nvSpPr>
        <p:spPr>
          <a:xfrm>
            <a:off x="2458085" y="357505"/>
            <a:ext cx="5436235" cy="596265"/>
          </a:xfrm>
        </p:spPr>
        <p:txBody>
          <a:bodyPr/>
          <a:lstStyle/>
          <a:p>
            <a:pPr algn="r"/>
            <a:r>
              <a:rPr lang="es-MX" altLang="es-ES" dirty="0" smtClean="0"/>
              <a:t>Apuntadores</a:t>
            </a:r>
            <a:endParaRPr lang="es-MX" altLang="es-ES" dirty="0"/>
          </a:p>
        </p:txBody>
      </p:sp>
      <p:sp>
        <p:nvSpPr>
          <p:cNvPr id="12" name="CuadroTexto 11"/>
          <p:cNvSpPr txBox="1"/>
          <p:nvPr/>
        </p:nvSpPr>
        <p:spPr>
          <a:xfrm>
            <a:off x="2681056" y="1473693"/>
            <a:ext cx="1837678" cy="372862"/>
          </a:xfrm>
          <a:prstGeom prst="rect">
            <a:avLst/>
          </a:prstGeom>
          <a:noFill/>
        </p:spPr>
        <p:txBody>
          <a:bodyPr wrap="square" rtlCol="0">
            <a:spAutoFit/>
          </a:bodyPr>
          <a:lstStyle/>
          <a:p>
            <a:pPr algn="ctr"/>
            <a:r>
              <a:rPr lang="es-MX" dirty="0" smtClean="0">
                <a:latin typeface="Arial Rounded MT Bold" panose="020F0704030504030204" pitchFamily="34" charset="0"/>
              </a:rPr>
              <a:t>RAM</a:t>
            </a:r>
            <a:endParaRPr lang="es-MX" dirty="0">
              <a:latin typeface="Arial Rounded MT Bold" panose="020F0704030504030204" pitchFamily="34" charset="0"/>
            </a:endParaRPr>
          </a:p>
        </p:txBody>
      </p:sp>
      <p:sp>
        <p:nvSpPr>
          <p:cNvPr id="26" name="Flecha curvada hacia arriba 25"/>
          <p:cNvSpPr/>
          <p:nvPr/>
        </p:nvSpPr>
        <p:spPr>
          <a:xfrm rot="1984823">
            <a:off x="3284737" y="4369118"/>
            <a:ext cx="2467992" cy="1083076"/>
          </a:xfrm>
          <a:prstGeom prst="curvedUpArrow">
            <a:avLst>
              <a:gd name="adj1" fmla="val 25000"/>
              <a:gd name="adj2" fmla="val 50000"/>
              <a:gd name="adj3" fmla="val 28593"/>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MX">
              <a:solidFill>
                <a:schemeClr val="tx1"/>
              </a:solidFill>
            </a:endParaRPr>
          </a:p>
        </p:txBody>
      </p:sp>
      <p:sp>
        <p:nvSpPr>
          <p:cNvPr id="28" name="Flecha curvada hacia arriba 27"/>
          <p:cNvSpPr/>
          <p:nvPr/>
        </p:nvSpPr>
        <p:spPr>
          <a:xfrm rot="12309307">
            <a:off x="3713055" y="1923963"/>
            <a:ext cx="2467992" cy="1083076"/>
          </a:xfrm>
          <a:prstGeom prst="curvedUpArrow">
            <a:avLst>
              <a:gd name="adj1" fmla="val 25000"/>
              <a:gd name="adj2" fmla="val 50000"/>
              <a:gd name="adj3" fmla="val 28593"/>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MX">
              <a:solidFill>
                <a:schemeClr val="tx1"/>
              </a:solidFill>
            </a:endParaRPr>
          </a:p>
        </p:txBody>
      </p:sp>
      <p:sp>
        <p:nvSpPr>
          <p:cNvPr id="29" name="CuadroTexto 28"/>
          <p:cNvSpPr txBox="1"/>
          <p:nvPr/>
        </p:nvSpPr>
        <p:spPr>
          <a:xfrm>
            <a:off x="4857566" y="1967249"/>
            <a:ext cx="657469" cy="923330"/>
          </a:xfrm>
          <a:prstGeom prst="rect">
            <a:avLst/>
          </a:prstGeom>
          <a:noFill/>
        </p:spPr>
        <p:txBody>
          <a:bodyPr wrap="square" rtlCol="0">
            <a:spAutoFit/>
          </a:bodyPr>
          <a:lstStyle/>
          <a:p>
            <a:r>
              <a:rPr lang="es-MX" sz="5400" dirty="0" smtClean="0">
                <a:solidFill>
                  <a:schemeClr val="accent6">
                    <a:lumMod val="75000"/>
                  </a:schemeClr>
                </a:solidFill>
              </a:rPr>
              <a:t>*</a:t>
            </a:r>
            <a:endParaRPr lang="es-MX" sz="5400" dirty="0">
              <a:solidFill>
                <a:schemeClr val="accent6">
                  <a:lumMod val="75000"/>
                </a:schemeClr>
              </a:solidFill>
            </a:endParaRPr>
          </a:p>
        </p:txBody>
      </p:sp>
      <p:sp>
        <p:nvSpPr>
          <p:cNvPr id="30" name="CuadroTexto 29"/>
          <p:cNvSpPr txBox="1"/>
          <p:nvPr/>
        </p:nvSpPr>
        <p:spPr>
          <a:xfrm>
            <a:off x="4074589" y="4493694"/>
            <a:ext cx="657469" cy="923330"/>
          </a:xfrm>
          <a:prstGeom prst="rect">
            <a:avLst/>
          </a:prstGeom>
          <a:noFill/>
        </p:spPr>
        <p:txBody>
          <a:bodyPr wrap="square" rtlCol="0">
            <a:spAutoFit/>
          </a:bodyPr>
          <a:lstStyle/>
          <a:p>
            <a:r>
              <a:rPr lang="es-MX" sz="5400" dirty="0">
                <a:solidFill>
                  <a:schemeClr val="accent6">
                    <a:lumMod val="75000"/>
                  </a:schemeClr>
                </a:solidFill>
              </a:rPr>
              <a:t>&amp;</a:t>
            </a:r>
            <a:endParaRPr lang="es-MX" sz="5400" dirty="0">
              <a:solidFill>
                <a:schemeClr val="accent6">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29" grpId="0"/>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Marcador de contenido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3038" y="2189155"/>
            <a:ext cx="7181347" cy="3404821"/>
          </a:xfrm>
        </p:spPr>
      </p:pic>
      <p:sp>
        <p:nvSpPr>
          <p:cNvPr id="2" name="Título 1"/>
          <p:cNvSpPr>
            <a:spLocks noGrp="1"/>
          </p:cNvSpPr>
          <p:nvPr>
            <p:ph type="title"/>
          </p:nvPr>
        </p:nvSpPr>
        <p:spPr/>
        <p:txBody>
          <a:bodyPr/>
          <a:lstStyle/>
          <a:p>
            <a:r>
              <a:rPr lang="es-MX" altLang="es-ES" dirty="0" smtClean="0"/>
              <a:t>Estructuras (tipo de dato)</a:t>
            </a:r>
            <a:endParaRPr lang="es-MX" dirty="0"/>
          </a:p>
        </p:txBody>
      </p:sp>
    </p:spTree>
    <p:extLst>
      <p:ext uri="{BB962C8B-B14F-4D97-AF65-F5344CB8AC3E}">
        <p14:creationId xmlns:p14="http://schemas.microsoft.com/office/powerpoint/2010/main" val="37658796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Estructuras (tipo de dato)</a:t>
            </a:r>
            <a:endParaRPr lang="es-MX"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8175" y="2283917"/>
            <a:ext cx="7231065" cy="3428393"/>
          </a:xfrm>
        </p:spPr>
      </p:pic>
      <p:sp>
        <p:nvSpPr>
          <p:cNvPr id="5" name="Flecha curvada hacia arriba 4"/>
          <p:cNvSpPr/>
          <p:nvPr/>
        </p:nvSpPr>
        <p:spPr>
          <a:xfrm rot="866211">
            <a:off x="2174883" y="5124562"/>
            <a:ext cx="3695045" cy="117549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6" name="Flecha curvada hacia arriba 5"/>
          <p:cNvSpPr/>
          <p:nvPr/>
        </p:nvSpPr>
        <p:spPr>
          <a:xfrm rot="11165727">
            <a:off x="3248809" y="2140772"/>
            <a:ext cx="3517751" cy="138773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7" name="CuadroTexto 6"/>
          <p:cNvSpPr txBox="1"/>
          <p:nvPr/>
        </p:nvSpPr>
        <p:spPr>
          <a:xfrm>
            <a:off x="4604273" y="2667896"/>
            <a:ext cx="370614" cy="369332"/>
          </a:xfrm>
          <a:prstGeom prst="rect">
            <a:avLst/>
          </a:prstGeom>
          <a:noFill/>
        </p:spPr>
        <p:txBody>
          <a:bodyPr wrap="none" rtlCol="0">
            <a:spAutoFit/>
          </a:bodyPr>
          <a:lstStyle/>
          <a:p>
            <a:r>
              <a:rPr lang="es-MX" dirty="0" smtClean="0"/>
              <a:t>-&gt;</a:t>
            </a:r>
            <a:endParaRPr lang="es-MX" dirty="0"/>
          </a:p>
        </p:txBody>
      </p:sp>
      <p:sp>
        <p:nvSpPr>
          <p:cNvPr id="8" name="CuadroTexto 7"/>
          <p:cNvSpPr txBox="1"/>
          <p:nvPr/>
        </p:nvSpPr>
        <p:spPr>
          <a:xfrm>
            <a:off x="3614569" y="5626249"/>
            <a:ext cx="602429" cy="369332"/>
          </a:xfrm>
          <a:prstGeom prst="rect">
            <a:avLst/>
          </a:prstGeom>
          <a:noFill/>
        </p:spPr>
        <p:txBody>
          <a:bodyPr wrap="square" rtlCol="0">
            <a:spAutoFit/>
          </a:bodyPr>
          <a:lstStyle/>
          <a:p>
            <a:r>
              <a:rPr lang="es-MX" dirty="0" smtClean="0"/>
              <a:t>(*).</a:t>
            </a:r>
            <a:endParaRPr lang="es-MX" dirty="0"/>
          </a:p>
        </p:txBody>
      </p:sp>
    </p:spTree>
    <p:extLst>
      <p:ext uri="{BB962C8B-B14F-4D97-AF65-F5344CB8AC3E}">
        <p14:creationId xmlns:p14="http://schemas.microsoft.com/office/powerpoint/2010/main" val="673244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Ejercicio 1</a:t>
            </a:r>
            <a:endParaRPr lang="es-MX" dirty="0"/>
          </a:p>
        </p:txBody>
      </p:sp>
      <p:sp>
        <p:nvSpPr>
          <p:cNvPr id="3" name="Marcador de contenido 2"/>
          <p:cNvSpPr>
            <a:spLocks noGrp="1"/>
          </p:cNvSpPr>
          <p:nvPr>
            <p:ph idx="1"/>
          </p:nvPr>
        </p:nvSpPr>
        <p:spPr/>
        <p:txBody>
          <a:bodyPr/>
          <a:lstStyle/>
          <a:p>
            <a:r>
              <a:rPr lang="es-MX" dirty="0" smtClean="0"/>
              <a:t>Diseñar estructuras para almacenar los datos de registro de una persona para ingresar a los cursos del CELE.</a:t>
            </a:r>
          </a:p>
          <a:p>
            <a:r>
              <a:rPr lang="es-MX" dirty="0" smtClean="0"/>
              <a:t>Se requiere una estructura para representar a los aspirantes que estudian en la UNAM otra para los que son externos. </a:t>
            </a:r>
          </a:p>
          <a:p>
            <a:r>
              <a:rPr lang="es-MX" dirty="0" smtClean="0"/>
              <a:t>Agrupar los datos comunes en una tercera estructura.</a:t>
            </a:r>
          </a:p>
          <a:p>
            <a:endParaRPr lang="es-MX" dirty="0"/>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34871" y="4307962"/>
            <a:ext cx="3119718" cy="1848722"/>
          </a:xfrm>
          <a:prstGeom prst="rect">
            <a:avLst/>
          </a:prstGeom>
        </p:spPr>
      </p:pic>
    </p:spTree>
    <p:extLst>
      <p:ext uri="{BB962C8B-B14F-4D97-AF65-F5344CB8AC3E}">
        <p14:creationId xmlns:p14="http://schemas.microsoft.com/office/powerpoint/2010/main" val="3683241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Ejercicio 2</a:t>
            </a:r>
            <a:endParaRPr lang="es-MX" dirty="0"/>
          </a:p>
        </p:txBody>
      </p:sp>
      <p:sp>
        <p:nvSpPr>
          <p:cNvPr id="5" name="Marcador de contenido 4"/>
          <p:cNvSpPr>
            <a:spLocks noGrp="1"/>
          </p:cNvSpPr>
          <p:nvPr>
            <p:ph idx="1"/>
          </p:nvPr>
        </p:nvSpPr>
        <p:spPr>
          <a:xfrm>
            <a:off x="1645921" y="1786597"/>
            <a:ext cx="3603812" cy="4445391"/>
          </a:xfrm>
        </p:spPr>
        <p:txBody>
          <a:bodyPr/>
          <a:lstStyle/>
          <a:p>
            <a:r>
              <a:rPr lang="es-MX" dirty="0" smtClean="0"/>
              <a:t>Usar estructuras para representar un conjunto de células vegetales unidas formando un tejido. La estructura contendrá el nombre de la célula, su tamaño medido en micrones, un dato que represente si la célula está o no haciendo la fotosíntesis y además cada una deberá contener la referencia a sus células aledañas.</a:t>
            </a:r>
            <a:endParaRPr lang="es-MX"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0347" y="2817047"/>
            <a:ext cx="2466975" cy="1847850"/>
          </a:xfrm>
          <a:prstGeom prst="rect">
            <a:avLst/>
          </a:prstGeom>
        </p:spPr>
      </p:pic>
    </p:spTree>
    <p:extLst>
      <p:ext uri="{BB962C8B-B14F-4D97-AF65-F5344CB8AC3E}">
        <p14:creationId xmlns:p14="http://schemas.microsoft.com/office/powerpoint/2010/main" val="170944780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inters2017</Template>
  <TotalTime>410</TotalTime>
  <Words>137</Words>
  <Application>Microsoft Office PowerPoint</Application>
  <PresentationFormat>Presentación en pantalla (4:3)</PresentationFormat>
  <Paragraphs>17</Paragraphs>
  <Slides>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6</vt:i4>
      </vt:variant>
    </vt:vector>
  </HeadingPairs>
  <TitlesOfParts>
    <vt:vector size="13" baseType="lpstr">
      <vt:lpstr>Arial</vt:lpstr>
      <vt:lpstr>Arial Rounded MT Bold</vt:lpstr>
      <vt:lpstr>Bauhaus 93</vt:lpstr>
      <vt:lpstr>Calibri</vt:lpstr>
      <vt:lpstr>Calibri Light</vt:lpstr>
      <vt:lpstr>Century Gothic</vt:lpstr>
      <vt:lpstr>Tema de Office</vt:lpstr>
      <vt:lpstr>Estructuras de datos</vt:lpstr>
      <vt:lpstr>Apuntadores</vt:lpstr>
      <vt:lpstr>Estructuras (tipo de dato)</vt:lpstr>
      <vt:lpstr>Estructuras (tipo de dato)</vt:lpstr>
      <vt:lpstr>Ejercicio 1</vt:lpstr>
      <vt:lpstr>Ejercicio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Proteco</dc:title>
  <dc:creator>SSnake Snak</dc:creator>
  <cp:lastModifiedBy>Servidor</cp:lastModifiedBy>
  <cp:revision>31</cp:revision>
  <dcterms:created xsi:type="dcterms:W3CDTF">2016-11-11T20:42:00Z</dcterms:created>
  <dcterms:modified xsi:type="dcterms:W3CDTF">2017-06-06T04:57:42Z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3082-10.2.0.5820</vt:lpwstr>
  </property>
</Properties>
</file>