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3740-E692-4AC4-8EF3-ED59109CAF9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4095-E453-4F1D-AC15-39971F1F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3740-E692-4AC4-8EF3-ED59109CAF9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4095-E453-4F1D-AC15-39971F1F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1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3740-E692-4AC4-8EF3-ED59109CAF9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4095-E453-4F1D-AC15-39971F1F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2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3740-E692-4AC4-8EF3-ED59109CAF9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4095-E453-4F1D-AC15-39971F1F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3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3740-E692-4AC4-8EF3-ED59109CAF9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4095-E453-4F1D-AC15-39971F1F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3740-E692-4AC4-8EF3-ED59109CAF9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4095-E453-4F1D-AC15-39971F1F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6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3740-E692-4AC4-8EF3-ED59109CAF9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4095-E453-4F1D-AC15-39971F1F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3740-E692-4AC4-8EF3-ED59109CAF9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4095-E453-4F1D-AC15-39971F1F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5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3740-E692-4AC4-8EF3-ED59109CAF9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4095-E453-4F1D-AC15-39971F1F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7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3740-E692-4AC4-8EF3-ED59109CAF9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4095-E453-4F1D-AC15-39971F1F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1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3740-E692-4AC4-8EF3-ED59109CAF9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4095-E453-4F1D-AC15-39971F1F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3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D3740-E692-4AC4-8EF3-ED59109CAF9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34095-E453-4F1D-AC15-39971F1F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bc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cb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206" y="1962430"/>
            <a:ext cx="5306924" cy="2970216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 rot="5400000" flipH="1" flipV="1">
            <a:off x="6753993" y="964238"/>
            <a:ext cx="1746461" cy="10834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rId3"/>
          </p:cNvPr>
          <p:cNvSpPr txBox="1"/>
          <p:nvPr/>
        </p:nvSpPr>
        <p:spPr>
          <a:xfrm>
            <a:off x="8225267" y="398696"/>
            <a:ext cx="224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www.abc.com</a:t>
            </a:r>
            <a:endParaRPr lang="en-US" dirty="0"/>
          </a:p>
        </p:txBody>
      </p:sp>
      <p:cxnSp>
        <p:nvCxnSpPr>
          <p:cNvPr id="10" name="Elbow Connector 9"/>
          <p:cNvCxnSpPr/>
          <p:nvPr/>
        </p:nvCxnSpPr>
        <p:spPr>
          <a:xfrm rot="10800000">
            <a:off x="1399770" y="1408437"/>
            <a:ext cx="2570577" cy="87612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hlinkClick r:id="rId4"/>
          </p:cNvPr>
          <p:cNvSpPr txBox="1"/>
          <p:nvPr/>
        </p:nvSpPr>
        <p:spPr>
          <a:xfrm>
            <a:off x="940402" y="858063"/>
            <a:ext cx="20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www.cbs.com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2019-07-20T16:28:30Z</dcterms:created>
  <dcterms:modified xsi:type="dcterms:W3CDTF">2019-07-20T16:30:54Z</dcterms:modified>
</cp:coreProperties>
</file>