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0" d="100"/>
          <a:sy n="60" d="100"/>
        </p:scale>
        <p:origin x="1555" y="6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3740-E692-4AC4-8EF3-ED59109CAF9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4095-E453-4F1D-AC15-39971F1F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3740-E692-4AC4-8EF3-ED59109CAF9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4095-E453-4F1D-AC15-39971F1F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1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3740-E692-4AC4-8EF3-ED59109CAF9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4095-E453-4F1D-AC15-39971F1F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2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3740-E692-4AC4-8EF3-ED59109CAF9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4095-E453-4F1D-AC15-39971F1F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3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3740-E692-4AC4-8EF3-ED59109CAF9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4095-E453-4F1D-AC15-39971F1F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3740-E692-4AC4-8EF3-ED59109CAF9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4095-E453-4F1D-AC15-39971F1F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6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3740-E692-4AC4-8EF3-ED59109CAF9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4095-E453-4F1D-AC15-39971F1F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3740-E692-4AC4-8EF3-ED59109CAF9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4095-E453-4F1D-AC15-39971F1F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5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3740-E692-4AC4-8EF3-ED59109CAF9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4095-E453-4F1D-AC15-39971F1F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7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3740-E692-4AC4-8EF3-ED59109CAF9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4095-E453-4F1D-AC15-39971F1F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1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3740-E692-4AC4-8EF3-ED59109CAF9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34095-E453-4F1D-AC15-39971F1F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3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D3740-E692-4AC4-8EF3-ED59109CAF99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34095-E453-4F1D-AC15-39971F1F3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bs.com/" TargetMode="External"/><Relationship Id="rId2" Type="http://schemas.openxmlformats.org/officeDocument/2006/relationships/hyperlink" Target="http://www.abc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hlinkClick r:id="rId2"/>
          </p:cNvPr>
          <p:cNvSpPr txBox="1"/>
          <p:nvPr/>
        </p:nvSpPr>
        <p:spPr>
          <a:xfrm>
            <a:off x="9850651" y="3523076"/>
            <a:ext cx="156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66FF"/>
                </a:solidFill>
              </a:rPr>
              <a:t>www.abc.com</a:t>
            </a:r>
            <a:endParaRPr lang="en-US" u="sng" dirty="0">
              <a:solidFill>
                <a:srgbClr val="0066FF"/>
              </a:solidFill>
            </a:endParaRPr>
          </a:p>
        </p:txBody>
      </p:sp>
      <p:cxnSp>
        <p:nvCxnSpPr>
          <p:cNvPr id="10" name="Elbow Connector 9"/>
          <p:cNvCxnSpPr>
            <a:stCxn id="40" idx="1"/>
            <a:endCxn id="95" idx="2"/>
          </p:cNvCxnSpPr>
          <p:nvPr/>
        </p:nvCxnSpPr>
        <p:spPr>
          <a:xfrm rot="10800000" flipH="1">
            <a:off x="3366096" y="1537731"/>
            <a:ext cx="6505280" cy="960947"/>
          </a:xfrm>
          <a:prstGeom prst="bentConnector4">
            <a:avLst>
              <a:gd name="adj1" fmla="val -3514"/>
              <a:gd name="adj2" fmla="val 361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hlinkClick r:id="rId3"/>
          </p:cNvPr>
          <p:cNvSpPr txBox="1"/>
          <p:nvPr/>
        </p:nvSpPr>
        <p:spPr>
          <a:xfrm>
            <a:off x="9055101" y="118289"/>
            <a:ext cx="20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66FF"/>
                </a:solidFill>
              </a:rPr>
              <a:t>www.cbs.com</a:t>
            </a:r>
            <a:endParaRPr lang="en-US" u="sng" dirty="0">
              <a:solidFill>
                <a:srgbClr val="0066FF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3363150" y="2340427"/>
            <a:ext cx="5462267" cy="3390643"/>
            <a:chOff x="1623250" y="3064327"/>
            <a:chExt cx="5462267" cy="3390643"/>
          </a:xfrm>
        </p:grpSpPr>
        <p:sp>
          <p:nvSpPr>
            <p:cNvPr id="3" name="Chevron 2"/>
            <p:cNvSpPr/>
            <p:nvPr/>
          </p:nvSpPr>
          <p:spPr>
            <a:xfrm>
              <a:off x="6115099" y="3094561"/>
              <a:ext cx="970418" cy="2289998"/>
            </a:xfrm>
            <a:prstGeom prst="chevron">
              <a:avLst>
                <a:gd name="adj" fmla="val 49264"/>
              </a:avLst>
            </a:prstGeom>
            <a:gradFill>
              <a:gsLst>
                <a:gs pos="25812">
                  <a:schemeClr val="accent5">
                    <a:alpha val="61000"/>
                    <a:lumMod val="82000"/>
                  </a:schemeClr>
                </a:gs>
                <a:gs pos="43000">
                  <a:schemeClr val="accent5"/>
                </a:gs>
                <a:gs pos="68000">
                  <a:schemeClr val="accent5">
                    <a:alpha val="57000"/>
                    <a:lumMod val="93000"/>
                    <a:lumOff val="7000"/>
                  </a:schemeClr>
                </a:gs>
              </a:gsLst>
              <a:lin ang="5400000" scaled="1"/>
            </a:gradFill>
            <a:ln>
              <a:noFill/>
            </a:ln>
            <a:effectLst>
              <a:glow>
                <a:schemeClr val="accent1"/>
              </a:glow>
              <a:outerShdw dist="50800" sx="1000" sy="1000" algn="ctr" rotWithShape="0">
                <a:srgbClr val="000000"/>
              </a:outerShdw>
              <a:reflection endPos="0" dir="5400000" sy="-100000" algn="bl" rotWithShape="0"/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19676" y="4246976"/>
              <a:ext cx="966404" cy="1131082"/>
            </a:xfrm>
            <a:prstGeom prst="rect">
              <a:avLst/>
            </a:prstGeom>
            <a:gradFill>
              <a:gsLst>
                <a:gs pos="27000">
                  <a:srgbClr val="7030A0">
                    <a:alpha val="74000"/>
                    <a:lumMod val="77000"/>
                  </a:srgbClr>
                </a:gs>
                <a:gs pos="65588">
                  <a:srgbClr val="975AC6"/>
                </a:gs>
                <a:gs pos="100000">
                  <a:srgbClr val="7030A0">
                    <a:alpha val="33000"/>
                    <a:lumMod val="68000"/>
                    <a:lumOff val="32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21850" y="4246976"/>
              <a:ext cx="966404" cy="1131082"/>
            </a:xfrm>
            <a:prstGeom prst="rect">
              <a:avLst/>
            </a:prstGeom>
            <a:gradFill>
              <a:gsLst>
                <a:gs pos="4000">
                  <a:srgbClr val="92D050"/>
                </a:gs>
                <a:gs pos="100000">
                  <a:srgbClr val="92D050">
                    <a:alpha val="86000"/>
                    <a:lumMod val="54000"/>
                    <a:lumOff val="46000"/>
                  </a:srgbClr>
                </a:gs>
              </a:gsLst>
              <a:lin ang="5400000" scaled="1"/>
            </a:gradFill>
            <a:ln>
              <a:noFill/>
            </a:ln>
            <a:effectLst>
              <a:glow>
                <a:schemeClr val="accent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24024" y="4246976"/>
              <a:ext cx="966404" cy="1131082"/>
            </a:xfrm>
            <a:prstGeom prst="rect">
              <a:avLst/>
            </a:prstGeom>
            <a:gradFill>
              <a:gsLst>
                <a:gs pos="10000">
                  <a:srgbClr val="FF0000"/>
                </a:gs>
                <a:gs pos="94000">
                  <a:srgbClr val="FF0000">
                    <a:alpha val="30000"/>
                    <a:lumMod val="79000"/>
                  </a:srgbClr>
                </a:gs>
              </a:gsLst>
              <a:lin ang="5400000" scaled="1"/>
            </a:gradFill>
            <a:ln>
              <a:noFill/>
            </a:ln>
            <a:effectLst>
              <a:glow>
                <a:schemeClr val="accent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26198" y="4246976"/>
              <a:ext cx="966404" cy="1131082"/>
            </a:xfrm>
            <a:prstGeom prst="rect">
              <a:avLst/>
            </a:prstGeom>
            <a:gradFill>
              <a:gsLst>
                <a:gs pos="0">
                  <a:srgbClr val="FFC000"/>
                </a:gs>
                <a:gs pos="94000">
                  <a:schemeClr val="accent2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>
              <a:glow>
                <a:schemeClr val="accent1"/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/>
            <p:cNvSpPr/>
            <p:nvPr/>
          </p:nvSpPr>
          <p:spPr>
            <a:xfrm flipV="1">
              <a:off x="5614242" y="4246976"/>
              <a:ext cx="941155" cy="2207994"/>
            </a:xfrm>
            <a:prstGeom prst="rtTriangle">
              <a:avLst/>
            </a:prstGeom>
            <a:gradFill>
              <a:gsLst>
                <a:gs pos="73000">
                  <a:srgbClr val="EBBA26"/>
                </a:gs>
                <a:gs pos="18000">
                  <a:schemeClr val="accent4">
                    <a:lumMod val="68000"/>
                    <a:lumOff val="32000"/>
                    <a:alpha val="33000"/>
                  </a:schemeClr>
                </a:gs>
                <a:gs pos="84000">
                  <a:schemeClr val="accent4">
                    <a:alpha val="83000"/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86080" y="5378714"/>
              <a:ext cx="533033" cy="10704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626198" y="3917170"/>
              <a:ext cx="4939213" cy="292608"/>
              <a:chOff x="1626198" y="3921746"/>
              <a:chExt cx="4939213" cy="292608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grpSpPr>
          <p:sp>
            <p:nvSpPr>
              <p:cNvPr id="19" name="Right Triangle 18"/>
              <p:cNvSpPr/>
              <p:nvPr/>
            </p:nvSpPr>
            <p:spPr>
              <a:xfrm>
                <a:off x="6441001" y="3921746"/>
                <a:ext cx="124410" cy="292608"/>
              </a:xfrm>
              <a:prstGeom prst="rt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626198" y="3951980"/>
                <a:ext cx="4821426" cy="256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1626196" y="3064327"/>
              <a:ext cx="4571688" cy="292608"/>
              <a:chOff x="1626196" y="3064327"/>
              <a:chExt cx="4571688" cy="292608"/>
            </a:xfrm>
          </p:grpSpPr>
          <p:sp>
            <p:nvSpPr>
              <p:cNvPr id="39" name="Right Triangle 38"/>
              <p:cNvSpPr/>
              <p:nvPr/>
            </p:nvSpPr>
            <p:spPr>
              <a:xfrm>
                <a:off x="6082957" y="3064327"/>
                <a:ext cx="114927" cy="292608"/>
              </a:xfrm>
              <a:prstGeom prst="rtTriangle">
                <a:avLst/>
              </a:prstGeom>
              <a:gradFill>
                <a:gsLst>
                  <a:gs pos="29000">
                    <a:schemeClr val="accent1"/>
                  </a:gs>
                  <a:gs pos="73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626196" y="3094561"/>
                <a:ext cx="4463201" cy="256032"/>
              </a:xfrm>
              <a:prstGeom prst="rect">
                <a:avLst/>
              </a:prstGeom>
              <a:gradFill>
                <a:gsLst>
                  <a:gs pos="29000">
                    <a:schemeClr val="accent1"/>
                  </a:gs>
                  <a:gs pos="73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1623250" y="3347950"/>
              <a:ext cx="4694194" cy="292608"/>
              <a:chOff x="1623250" y="3347950"/>
              <a:chExt cx="4694194" cy="292608"/>
            </a:xfrm>
          </p:grpSpPr>
          <p:sp>
            <p:nvSpPr>
              <p:cNvPr id="42" name="Right Triangle 41"/>
              <p:cNvSpPr/>
              <p:nvPr/>
            </p:nvSpPr>
            <p:spPr>
              <a:xfrm>
                <a:off x="6199356" y="3347950"/>
                <a:ext cx="118088" cy="292608"/>
              </a:xfrm>
              <a:prstGeom prst="rtTriangle">
                <a:avLst/>
              </a:prstGeom>
              <a:gradFill>
                <a:gsLst>
                  <a:gs pos="37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623250" y="3378184"/>
                <a:ext cx="4582607" cy="256032"/>
              </a:xfrm>
              <a:prstGeom prst="rect">
                <a:avLst/>
              </a:prstGeom>
              <a:gradFill>
                <a:gsLst>
                  <a:gs pos="37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1626197" y="3633712"/>
              <a:ext cx="4817617" cy="292608"/>
              <a:chOff x="1626197" y="3633712"/>
              <a:chExt cx="4817617" cy="292608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grpSpPr>
          <p:sp>
            <p:nvSpPr>
              <p:cNvPr id="45" name="Right Triangle 44"/>
              <p:cNvSpPr/>
              <p:nvPr/>
            </p:nvSpPr>
            <p:spPr>
              <a:xfrm>
                <a:off x="6319404" y="3633712"/>
                <a:ext cx="124410" cy="292608"/>
              </a:xfrm>
              <a:prstGeom prst="rtTriangl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626197" y="3663946"/>
                <a:ext cx="4699829" cy="256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" name="Elbow Connector 5"/>
          <p:cNvCxnSpPr>
            <a:stCxn id="97" idx="2"/>
            <a:endCxn id="16" idx="0"/>
          </p:cNvCxnSpPr>
          <p:nvPr/>
        </p:nvCxnSpPr>
        <p:spPr>
          <a:xfrm rot="5400000">
            <a:off x="9107810" y="3130787"/>
            <a:ext cx="8715" cy="3039339"/>
          </a:xfrm>
          <a:prstGeom prst="bentConnector3">
            <a:avLst>
              <a:gd name="adj1" fmla="val 29645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hlinkClick r:id="rId3"/>
          </p:cNvPr>
          <p:cNvSpPr txBox="1"/>
          <p:nvPr/>
        </p:nvSpPr>
        <p:spPr>
          <a:xfrm>
            <a:off x="9093802" y="822324"/>
            <a:ext cx="20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66FF"/>
                </a:solidFill>
              </a:rPr>
              <a:t>www.cbs.com</a:t>
            </a:r>
            <a:endParaRPr lang="en-US" u="sng" dirty="0">
              <a:solidFill>
                <a:srgbClr val="0066FF"/>
              </a:solidFill>
            </a:endParaRPr>
          </a:p>
        </p:txBody>
      </p:sp>
      <p:sp>
        <p:nvSpPr>
          <p:cNvPr id="94" name="TextBox 93">
            <a:hlinkClick r:id="rId3"/>
          </p:cNvPr>
          <p:cNvSpPr txBox="1"/>
          <p:nvPr/>
        </p:nvSpPr>
        <p:spPr>
          <a:xfrm>
            <a:off x="9093802" y="464363"/>
            <a:ext cx="20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66FF"/>
                </a:solidFill>
              </a:rPr>
              <a:t>www.cbs.com</a:t>
            </a:r>
            <a:endParaRPr lang="en-US" u="sng" dirty="0">
              <a:solidFill>
                <a:srgbClr val="0066FF"/>
              </a:solidFill>
            </a:endParaRPr>
          </a:p>
        </p:txBody>
      </p:sp>
      <p:sp>
        <p:nvSpPr>
          <p:cNvPr id="95" name="TextBox 94">
            <a:hlinkClick r:id="rId3"/>
          </p:cNvPr>
          <p:cNvSpPr txBox="1"/>
          <p:nvPr/>
        </p:nvSpPr>
        <p:spPr>
          <a:xfrm>
            <a:off x="9093802" y="1168398"/>
            <a:ext cx="1555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66FF"/>
                </a:solidFill>
              </a:rPr>
              <a:t>www.cbs.com</a:t>
            </a:r>
            <a:endParaRPr lang="en-US" u="sng" dirty="0">
              <a:solidFill>
                <a:srgbClr val="0066FF"/>
              </a:solidFill>
            </a:endParaRPr>
          </a:p>
        </p:txBody>
      </p:sp>
      <p:sp>
        <p:nvSpPr>
          <p:cNvPr id="96" name="TextBox 95">
            <a:hlinkClick r:id="rId2"/>
          </p:cNvPr>
          <p:cNvSpPr txBox="1"/>
          <p:nvPr/>
        </p:nvSpPr>
        <p:spPr>
          <a:xfrm>
            <a:off x="9850649" y="3885730"/>
            <a:ext cx="156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66FF"/>
                </a:solidFill>
              </a:rPr>
              <a:t>www.abc.com</a:t>
            </a:r>
            <a:endParaRPr lang="en-US" u="sng" dirty="0">
              <a:solidFill>
                <a:srgbClr val="0066FF"/>
              </a:solidFill>
            </a:endParaRPr>
          </a:p>
        </p:txBody>
      </p:sp>
      <p:sp>
        <p:nvSpPr>
          <p:cNvPr id="97" name="TextBox 96">
            <a:hlinkClick r:id="rId2"/>
          </p:cNvPr>
          <p:cNvSpPr txBox="1"/>
          <p:nvPr/>
        </p:nvSpPr>
        <p:spPr>
          <a:xfrm>
            <a:off x="9850650" y="4276767"/>
            <a:ext cx="156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u="sng">
                <a:solidFill>
                  <a:srgbClr val="0066FF"/>
                </a:solidFill>
              </a:defRPr>
            </a:lvl1pPr>
          </a:lstStyle>
          <a:p>
            <a:r>
              <a:rPr lang="en-US" dirty="0"/>
              <a:t>www.abc.com</a:t>
            </a:r>
            <a:endParaRPr lang="en-US" dirty="0"/>
          </a:p>
        </p:txBody>
      </p:sp>
      <p:cxnSp>
        <p:nvCxnSpPr>
          <p:cNvPr id="107" name="Elbow Connector 106"/>
          <p:cNvCxnSpPr>
            <a:stCxn id="43" idx="1"/>
            <a:endCxn id="114" idx="2"/>
          </p:cNvCxnSpPr>
          <p:nvPr/>
        </p:nvCxnSpPr>
        <p:spPr>
          <a:xfrm rot="10800000" flipH="1">
            <a:off x="3363149" y="1258266"/>
            <a:ext cx="4074189" cy="1524035"/>
          </a:xfrm>
          <a:prstGeom prst="bentConnector4">
            <a:avLst>
              <a:gd name="adj1" fmla="val -11377"/>
              <a:gd name="adj2" fmla="val 575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hlinkClick r:id="rId3"/>
          </p:cNvPr>
          <p:cNvSpPr txBox="1"/>
          <p:nvPr/>
        </p:nvSpPr>
        <p:spPr>
          <a:xfrm>
            <a:off x="6648451" y="184898"/>
            <a:ext cx="20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66FF"/>
                </a:solidFill>
              </a:rPr>
              <a:t>www.cbs.com</a:t>
            </a:r>
            <a:endParaRPr lang="en-US" u="sng" dirty="0">
              <a:solidFill>
                <a:srgbClr val="0066FF"/>
              </a:solidFill>
            </a:endParaRPr>
          </a:p>
        </p:txBody>
      </p:sp>
      <p:sp>
        <p:nvSpPr>
          <p:cNvPr id="114" name="TextBox 113">
            <a:hlinkClick r:id="rId3"/>
          </p:cNvPr>
          <p:cNvSpPr txBox="1"/>
          <p:nvPr/>
        </p:nvSpPr>
        <p:spPr>
          <a:xfrm>
            <a:off x="6687153" y="888933"/>
            <a:ext cx="150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66FF"/>
                </a:solidFill>
              </a:rPr>
              <a:t>www.cbs.com</a:t>
            </a:r>
            <a:endParaRPr lang="en-US" u="sng" dirty="0">
              <a:solidFill>
                <a:srgbClr val="0066FF"/>
              </a:solidFill>
            </a:endParaRPr>
          </a:p>
        </p:txBody>
      </p:sp>
      <p:sp>
        <p:nvSpPr>
          <p:cNvPr id="115" name="TextBox 114">
            <a:hlinkClick r:id="rId3"/>
          </p:cNvPr>
          <p:cNvSpPr txBox="1"/>
          <p:nvPr/>
        </p:nvSpPr>
        <p:spPr>
          <a:xfrm>
            <a:off x="6687152" y="530972"/>
            <a:ext cx="20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66FF"/>
                </a:solidFill>
              </a:rPr>
              <a:t>www.cbs.com</a:t>
            </a:r>
            <a:endParaRPr lang="en-US" u="sng" dirty="0">
              <a:solidFill>
                <a:srgbClr val="0066FF"/>
              </a:solidFill>
            </a:endParaRPr>
          </a:p>
        </p:txBody>
      </p:sp>
      <p:cxnSp>
        <p:nvCxnSpPr>
          <p:cNvPr id="123" name="Elbow Connector 122"/>
          <p:cNvCxnSpPr>
            <a:stCxn id="46" idx="1"/>
            <a:endCxn id="125" idx="2"/>
          </p:cNvCxnSpPr>
          <p:nvPr/>
        </p:nvCxnSpPr>
        <p:spPr>
          <a:xfrm rot="10800000" flipH="1">
            <a:off x="3366096" y="1300246"/>
            <a:ext cx="1775365" cy="1767817"/>
          </a:xfrm>
          <a:prstGeom prst="bentConnector4">
            <a:avLst>
              <a:gd name="adj1" fmla="val -41847"/>
              <a:gd name="adj2" fmla="val 802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hlinkClick r:id="rId3"/>
          </p:cNvPr>
          <p:cNvSpPr txBox="1"/>
          <p:nvPr/>
        </p:nvSpPr>
        <p:spPr>
          <a:xfrm>
            <a:off x="4391276" y="930913"/>
            <a:ext cx="150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66FF"/>
                </a:solidFill>
              </a:rPr>
              <a:t>www.cbs.com</a:t>
            </a:r>
            <a:endParaRPr lang="en-US" u="sng" dirty="0">
              <a:solidFill>
                <a:srgbClr val="0066FF"/>
              </a:solidFill>
            </a:endParaRPr>
          </a:p>
        </p:txBody>
      </p:sp>
      <p:sp>
        <p:nvSpPr>
          <p:cNvPr id="126" name="TextBox 125">
            <a:hlinkClick r:id="rId3"/>
          </p:cNvPr>
          <p:cNvSpPr txBox="1"/>
          <p:nvPr/>
        </p:nvSpPr>
        <p:spPr>
          <a:xfrm>
            <a:off x="4391275" y="572952"/>
            <a:ext cx="20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66FF"/>
                </a:solidFill>
              </a:rPr>
              <a:t>www.cbs.com</a:t>
            </a:r>
            <a:endParaRPr lang="en-US" u="sng" dirty="0">
              <a:solidFill>
                <a:srgbClr val="0066FF"/>
              </a:solidFill>
            </a:endParaRPr>
          </a:p>
        </p:txBody>
      </p:sp>
      <p:sp>
        <p:nvSpPr>
          <p:cNvPr id="129" name="TextBox 128">
            <a:hlinkClick r:id="rId3"/>
          </p:cNvPr>
          <p:cNvSpPr txBox="1"/>
          <p:nvPr/>
        </p:nvSpPr>
        <p:spPr>
          <a:xfrm>
            <a:off x="1608608" y="961754"/>
            <a:ext cx="150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66FF"/>
                </a:solidFill>
              </a:rPr>
              <a:t>www.cbs.com</a:t>
            </a:r>
            <a:endParaRPr lang="en-US" u="sng" dirty="0">
              <a:solidFill>
                <a:srgbClr val="0066FF"/>
              </a:solidFill>
            </a:endParaRPr>
          </a:p>
        </p:txBody>
      </p:sp>
      <p:sp>
        <p:nvSpPr>
          <p:cNvPr id="130" name="TextBox 129">
            <a:hlinkClick r:id="rId3"/>
          </p:cNvPr>
          <p:cNvSpPr txBox="1"/>
          <p:nvPr/>
        </p:nvSpPr>
        <p:spPr>
          <a:xfrm>
            <a:off x="1608607" y="603793"/>
            <a:ext cx="20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66FF"/>
                </a:solidFill>
              </a:rPr>
              <a:t>www.cbs.com</a:t>
            </a:r>
            <a:endParaRPr lang="en-US" u="sng" dirty="0">
              <a:solidFill>
                <a:srgbClr val="0066FF"/>
              </a:solidFill>
            </a:endParaRPr>
          </a:p>
        </p:txBody>
      </p:sp>
      <p:cxnSp>
        <p:nvCxnSpPr>
          <p:cNvPr id="139" name="Elbow Connector 138"/>
          <p:cNvCxnSpPr>
            <a:stCxn id="26" idx="1"/>
          </p:cNvCxnSpPr>
          <p:nvPr/>
        </p:nvCxnSpPr>
        <p:spPr>
          <a:xfrm rot="10800000">
            <a:off x="2317190" y="1214726"/>
            <a:ext cx="1048908" cy="21367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hlinkClick r:id="rId2"/>
          </p:cNvPr>
          <p:cNvSpPr txBox="1"/>
          <p:nvPr/>
        </p:nvSpPr>
        <p:spPr>
          <a:xfrm>
            <a:off x="557102" y="3672172"/>
            <a:ext cx="156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66FF"/>
                </a:solidFill>
              </a:rPr>
              <a:t>www.abc.com</a:t>
            </a:r>
            <a:endParaRPr lang="en-US" u="sng" dirty="0">
              <a:solidFill>
                <a:srgbClr val="0066FF"/>
              </a:solidFill>
            </a:endParaRPr>
          </a:p>
        </p:txBody>
      </p:sp>
      <p:sp>
        <p:nvSpPr>
          <p:cNvPr id="144" name="TextBox 143">
            <a:hlinkClick r:id="rId2"/>
          </p:cNvPr>
          <p:cNvSpPr txBox="1"/>
          <p:nvPr/>
        </p:nvSpPr>
        <p:spPr>
          <a:xfrm>
            <a:off x="557103" y="4063209"/>
            <a:ext cx="156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u="sng">
                <a:solidFill>
                  <a:srgbClr val="0066FF"/>
                </a:solidFill>
              </a:defRPr>
            </a:lvl1pPr>
          </a:lstStyle>
          <a:p>
            <a:r>
              <a:rPr lang="en-US" dirty="0"/>
              <a:t>www.abc.com</a:t>
            </a:r>
            <a:endParaRPr lang="en-US" dirty="0"/>
          </a:p>
        </p:txBody>
      </p:sp>
      <p:cxnSp>
        <p:nvCxnSpPr>
          <p:cNvPr id="147" name="Elbow Connector 146"/>
          <p:cNvCxnSpPr>
            <a:endCxn id="15" idx="2"/>
          </p:cNvCxnSpPr>
          <p:nvPr/>
        </p:nvCxnSpPr>
        <p:spPr>
          <a:xfrm>
            <a:off x="1162050" y="4422102"/>
            <a:ext cx="2687250" cy="232056"/>
          </a:xfrm>
          <a:prstGeom prst="bentConnector4">
            <a:avLst>
              <a:gd name="adj1" fmla="val -108"/>
              <a:gd name="adj2" fmla="val 19851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hlinkClick r:id="rId2"/>
          </p:cNvPr>
          <p:cNvSpPr txBox="1"/>
          <p:nvPr/>
        </p:nvSpPr>
        <p:spPr>
          <a:xfrm>
            <a:off x="1941402" y="5512990"/>
            <a:ext cx="156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66FF"/>
                </a:solidFill>
              </a:rPr>
              <a:t>www.bbc.com</a:t>
            </a:r>
            <a:endParaRPr lang="en-US" u="sng" dirty="0">
              <a:solidFill>
                <a:srgbClr val="0066FF"/>
              </a:solidFill>
            </a:endParaRPr>
          </a:p>
        </p:txBody>
      </p:sp>
      <p:sp>
        <p:nvSpPr>
          <p:cNvPr id="153" name="TextBox 152">
            <a:hlinkClick r:id="rId2"/>
          </p:cNvPr>
          <p:cNvSpPr txBox="1"/>
          <p:nvPr/>
        </p:nvSpPr>
        <p:spPr>
          <a:xfrm>
            <a:off x="1941403" y="5904027"/>
            <a:ext cx="156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u="sng">
                <a:solidFill>
                  <a:srgbClr val="0066FF"/>
                </a:solidFill>
              </a:defRPr>
            </a:lvl1pPr>
          </a:lstStyle>
          <a:p>
            <a:r>
              <a:rPr lang="en-US" dirty="0" smtClean="0"/>
              <a:t>www.bbc.com</a:t>
            </a:r>
            <a:endParaRPr lang="en-US" dirty="0"/>
          </a:p>
        </p:txBody>
      </p:sp>
      <p:sp>
        <p:nvSpPr>
          <p:cNvPr id="154" name="TextBox 153">
            <a:hlinkClick r:id="rId2"/>
          </p:cNvPr>
          <p:cNvSpPr txBox="1"/>
          <p:nvPr/>
        </p:nvSpPr>
        <p:spPr>
          <a:xfrm>
            <a:off x="5064586" y="5713332"/>
            <a:ext cx="156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66FF"/>
                </a:solidFill>
              </a:rPr>
              <a:t>www.nbc.com</a:t>
            </a:r>
            <a:endParaRPr lang="en-US" u="sng" dirty="0">
              <a:solidFill>
                <a:srgbClr val="0066FF"/>
              </a:solidFill>
            </a:endParaRPr>
          </a:p>
        </p:txBody>
      </p:sp>
      <p:sp>
        <p:nvSpPr>
          <p:cNvPr id="155" name="TextBox 154">
            <a:hlinkClick r:id="rId2"/>
          </p:cNvPr>
          <p:cNvSpPr txBox="1"/>
          <p:nvPr/>
        </p:nvSpPr>
        <p:spPr>
          <a:xfrm>
            <a:off x="5109712" y="6088693"/>
            <a:ext cx="156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u="sng">
                <a:solidFill>
                  <a:srgbClr val="0066FF"/>
                </a:solidFill>
              </a:defRPr>
            </a:lvl1pPr>
          </a:lstStyle>
          <a:p>
            <a:r>
              <a:rPr lang="en-US" dirty="0" smtClean="0"/>
              <a:t>www.nbc.com</a:t>
            </a:r>
            <a:endParaRPr lang="en-US" dirty="0"/>
          </a:p>
        </p:txBody>
      </p:sp>
      <p:sp>
        <p:nvSpPr>
          <p:cNvPr id="158" name="TextBox 157">
            <a:hlinkClick r:id="rId2"/>
          </p:cNvPr>
          <p:cNvSpPr txBox="1"/>
          <p:nvPr/>
        </p:nvSpPr>
        <p:spPr>
          <a:xfrm>
            <a:off x="8323459" y="5512990"/>
            <a:ext cx="156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66FF"/>
                </a:solidFill>
              </a:rPr>
              <a:t>www.cnn.com</a:t>
            </a:r>
            <a:endParaRPr lang="en-US" u="sng" dirty="0">
              <a:solidFill>
                <a:srgbClr val="0066FF"/>
              </a:solidFill>
            </a:endParaRPr>
          </a:p>
        </p:txBody>
      </p:sp>
      <p:sp>
        <p:nvSpPr>
          <p:cNvPr id="159" name="TextBox 158">
            <a:hlinkClick r:id="rId2"/>
          </p:cNvPr>
          <p:cNvSpPr txBox="1"/>
          <p:nvPr/>
        </p:nvSpPr>
        <p:spPr>
          <a:xfrm>
            <a:off x="8323460" y="5904027"/>
            <a:ext cx="156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u="sng">
                <a:solidFill>
                  <a:srgbClr val="0066FF"/>
                </a:solidFill>
              </a:defRPr>
            </a:lvl1pPr>
          </a:lstStyle>
          <a:p>
            <a:r>
              <a:rPr lang="en-US" dirty="0" smtClean="0"/>
              <a:t>www.cnn.com</a:t>
            </a:r>
            <a:endParaRPr lang="en-US" dirty="0"/>
          </a:p>
        </p:txBody>
      </p:sp>
      <p:cxnSp>
        <p:nvCxnSpPr>
          <p:cNvPr id="160" name="Elbow Connector 159"/>
          <p:cNvCxnSpPr>
            <a:stCxn id="152" idx="0"/>
            <a:endCxn id="14" idx="2"/>
          </p:cNvCxnSpPr>
          <p:nvPr/>
        </p:nvCxnSpPr>
        <p:spPr>
          <a:xfrm rot="5400000" flipH="1" flipV="1">
            <a:off x="3355441" y="4021305"/>
            <a:ext cx="858832" cy="2124538"/>
          </a:xfrm>
          <a:prstGeom prst="bentConnector3">
            <a:avLst>
              <a:gd name="adj1" fmla="val 352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stCxn id="158" idx="0"/>
            <a:endCxn id="11" idx="2"/>
          </p:cNvCxnSpPr>
          <p:nvPr/>
        </p:nvCxnSpPr>
        <p:spPr>
          <a:xfrm rot="16200000" flipV="1">
            <a:off x="7544296" y="3952640"/>
            <a:ext cx="858832" cy="2261867"/>
          </a:xfrm>
          <a:prstGeom prst="bentConnector3">
            <a:avLst>
              <a:gd name="adj1" fmla="val 359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54" idx="0"/>
            <a:endCxn id="13" idx="2"/>
          </p:cNvCxnSpPr>
          <p:nvPr/>
        </p:nvCxnSpPr>
        <p:spPr>
          <a:xfrm rot="16200000" flipV="1">
            <a:off x="5315775" y="5183335"/>
            <a:ext cx="1059174" cy="8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1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13</cp:revision>
  <dcterms:created xsi:type="dcterms:W3CDTF">2019-07-20T16:28:30Z</dcterms:created>
  <dcterms:modified xsi:type="dcterms:W3CDTF">2019-07-23T06:04:07Z</dcterms:modified>
</cp:coreProperties>
</file>