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0" r:id="rId1"/>
  </p:sldMasterIdLst>
  <p:sldIdLst>
    <p:sldId id="279" r:id="rId2"/>
    <p:sldId id="283" r:id="rId3"/>
    <p:sldId id="284" r:id="rId4"/>
    <p:sldId id="280" r:id="rId5"/>
    <p:sldId id="282" r:id="rId6"/>
  </p:sldIdLst>
  <p:sldSz cx="13433425" cy="7556500"/>
  <p:notesSz cx="10693400" cy="75565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Montserrat Black" panose="00000A00000000000000" pitchFamily="2" charset="0"/>
      <p:bold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DEB"/>
    <a:srgbClr val="0F34C1"/>
    <a:srgbClr val="EBEBEB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66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2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548" y="402314"/>
            <a:ext cx="11586329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548" y="2011568"/>
            <a:ext cx="11586329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548" y="7003756"/>
            <a:ext cx="30225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9822" y="7003756"/>
            <a:ext cx="453378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7356" y="7003756"/>
            <a:ext cx="30225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007486" rtl="0" eaLnBrk="1" latinLnBrk="0" hangingPunct="1">
        <a:lnSpc>
          <a:spcPct val="90000"/>
        </a:lnSpc>
        <a:spcBef>
          <a:spcPct val="0"/>
        </a:spcBef>
        <a:buNone/>
        <a:defRPr sz="4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871" indent="-251871" algn="l" defTabSz="10074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5614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2pPr>
      <a:lvl3pPr marL="1259357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100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6843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F3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30268" y="6496445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5" name="object 5"/>
          <p:cNvSpPr/>
          <p:nvPr/>
        </p:nvSpPr>
        <p:spPr>
          <a:xfrm>
            <a:off x="430268" y="66223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95"/>
                </a:moveTo>
                <a:lnTo>
                  <a:pt x="5600" y="25095"/>
                </a:lnTo>
                <a:lnTo>
                  <a:pt x="0" y="19494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94"/>
                </a:lnTo>
                <a:lnTo>
                  <a:pt x="19494" y="25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6" name="object 6"/>
          <p:cNvSpPr/>
          <p:nvPr/>
        </p:nvSpPr>
        <p:spPr>
          <a:xfrm>
            <a:off x="430268" y="6748282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13"/>
                </a:lnTo>
                <a:lnTo>
                  <a:pt x="5600" y="0"/>
                </a:lnTo>
                <a:lnTo>
                  <a:pt x="19494" y="0"/>
                </a:lnTo>
                <a:lnTo>
                  <a:pt x="25095" y="5613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7" name="object 7"/>
          <p:cNvSpPr/>
          <p:nvPr/>
        </p:nvSpPr>
        <p:spPr>
          <a:xfrm>
            <a:off x="430268" y="68742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44"/>
                </a:moveTo>
                <a:lnTo>
                  <a:pt x="5600" y="25044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7267" y="6244544"/>
            <a:ext cx="4208794" cy="13118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" y="2553818"/>
            <a:ext cx="1343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MUCHAS GRACIAS</a:t>
            </a:r>
            <a:endParaRPr lang="en-US" sz="4000" b="1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92" y="3473450"/>
            <a:ext cx="1269841" cy="711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F3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/>
          <p:nvPr/>
        </p:nvSpPr>
        <p:spPr>
          <a:xfrm>
            <a:off x="8322424" y="109"/>
            <a:ext cx="5111720" cy="7556701"/>
          </a:xfrm>
          <a:custGeom>
            <a:avLst/>
            <a:gdLst/>
            <a:ahLst/>
            <a:cxnLst/>
            <a:rect l="l" t="t" r="r" b="b"/>
            <a:pathLst>
              <a:path w="4069079" h="6015355">
                <a:moveTo>
                  <a:pt x="4068508" y="5953836"/>
                </a:moveTo>
                <a:lnTo>
                  <a:pt x="3994200" y="6015025"/>
                </a:lnTo>
                <a:lnTo>
                  <a:pt x="4068508" y="6015025"/>
                </a:lnTo>
                <a:lnTo>
                  <a:pt x="4068508" y="5953836"/>
                </a:lnTo>
                <a:close/>
              </a:path>
              <a:path w="4069079" h="6015355">
                <a:moveTo>
                  <a:pt x="4068508" y="3721989"/>
                </a:moveTo>
                <a:lnTo>
                  <a:pt x="3036239" y="4575518"/>
                </a:lnTo>
                <a:lnTo>
                  <a:pt x="1751545" y="3064319"/>
                </a:lnTo>
                <a:lnTo>
                  <a:pt x="0" y="4520654"/>
                </a:lnTo>
                <a:lnTo>
                  <a:pt x="1274432" y="6015025"/>
                </a:lnTo>
                <a:lnTo>
                  <a:pt x="2758033" y="6015025"/>
                </a:lnTo>
                <a:lnTo>
                  <a:pt x="3040303" y="4690605"/>
                </a:lnTo>
                <a:lnTo>
                  <a:pt x="3178746" y="4575518"/>
                </a:lnTo>
                <a:lnTo>
                  <a:pt x="4068508" y="3835882"/>
                </a:lnTo>
                <a:lnTo>
                  <a:pt x="4068508" y="3721989"/>
                </a:lnTo>
                <a:close/>
              </a:path>
              <a:path w="4069079" h="6015355">
                <a:moveTo>
                  <a:pt x="4068508" y="0"/>
                </a:moveTo>
                <a:lnTo>
                  <a:pt x="3639858" y="0"/>
                </a:lnTo>
                <a:lnTo>
                  <a:pt x="1333195" y="1905685"/>
                </a:lnTo>
                <a:lnTo>
                  <a:pt x="3098889" y="3982682"/>
                </a:lnTo>
                <a:lnTo>
                  <a:pt x="3403168" y="3729532"/>
                </a:lnTo>
                <a:lnTo>
                  <a:pt x="4068508" y="3176003"/>
                </a:lnTo>
                <a:lnTo>
                  <a:pt x="4068508" y="3055899"/>
                </a:lnTo>
                <a:lnTo>
                  <a:pt x="3254819" y="3729532"/>
                </a:lnTo>
                <a:lnTo>
                  <a:pt x="4055021" y="1282"/>
                </a:lnTo>
                <a:lnTo>
                  <a:pt x="4068508" y="17208"/>
                </a:lnTo>
                <a:lnTo>
                  <a:pt x="4068508" y="1282"/>
                </a:lnTo>
                <a:lnTo>
                  <a:pt x="4068508" y="0"/>
                </a:lnTo>
                <a:close/>
              </a:path>
            </a:pathLst>
          </a:custGeom>
          <a:solidFill>
            <a:srgbClr val="2261C9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4" name="object 4"/>
          <p:cNvSpPr/>
          <p:nvPr/>
        </p:nvSpPr>
        <p:spPr>
          <a:xfrm>
            <a:off x="430268" y="6496445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5" name="object 5"/>
          <p:cNvSpPr/>
          <p:nvPr/>
        </p:nvSpPr>
        <p:spPr>
          <a:xfrm>
            <a:off x="430268" y="66223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95"/>
                </a:moveTo>
                <a:lnTo>
                  <a:pt x="5600" y="25095"/>
                </a:lnTo>
                <a:lnTo>
                  <a:pt x="0" y="19494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94"/>
                </a:lnTo>
                <a:lnTo>
                  <a:pt x="19494" y="25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6" name="object 6"/>
          <p:cNvSpPr/>
          <p:nvPr/>
        </p:nvSpPr>
        <p:spPr>
          <a:xfrm>
            <a:off x="430268" y="6748282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13"/>
                </a:lnTo>
                <a:lnTo>
                  <a:pt x="5600" y="0"/>
                </a:lnTo>
                <a:lnTo>
                  <a:pt x="19494" y="0"/>
                </a:lnTo>
                <a:lnTo>
                  <a:pt x="25095" y="5613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7" name="object 7"/>
          <p:cNvSpPr/>
          <p:nvPr/>
        </p:nvSpPr>
        <p:spPr>
          <a:xfrm>
            <a:off x="430268" y="68742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44"/>
                </a:moveTo>
                <a:lnTo>
                  <a:pt x="5600" y="25044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7267" y="26336"/>
            <a:ext cx="4208794" cy="13118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" y="3270419"/>
            <a:ext cx="13433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MUCHAS GRACIAS</a:t>
            </a:r>
            <a:endParaRPr lang="en-US" sz="6000" b="1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F3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30268" y="6496445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5" name="object 5"/>
          <p:cNvSpPr/>
          <p:nvPr/>
        </p:nvSpPr>
        <p:spPr>
          <a:xfrm>
            <a:off x="430268" y="66223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95"/>
                </a:moveTo>
                <a:lnTo>
                  <a:pt x="5600" y="25095"/>
                </a:lnTo>
                <a:lnTo>
                  <a:pt x="0" y="19494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94"/>
                </a:lnTo>
                <a:lnTo>
                  <a:pt x="19494" y="25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6" name="object 6"/>
          <p:cNvSpPr/>
          <p:nvPr/>
        </p:nvSpPr>
        <p:spPr>
          <a:xfrm>
            <a:off x="430268" y="6748282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13"/>
                </a:lnTo>
                <a:lnTo>
                  <a:pt x="5600" y="0"/>
                </a:lnTo>
                <a:lnTo>
                  <a:pt x="19494" y="0"/>
                </a:lnTo>
                <a:lnTo>
                  <a:pt x="25095" y="5613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7" name="object 7"/>
          <p:cNvSpPr/>
          <p:nvPr/>
        </p:nvSpPr>
        <p:spPr>
          <a:xfrm>
            <a:off x="430268" y="68742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44"/>
                </a:moveTo>
                <a:lnTo>
                  <a:pt x="5600" y="25044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15" name="TextBox 14"/>
          <p:cNvSpPr txBox="1"/>
          <p:nvPr/>
        </p:nvSpPr>
        <p:spPr>
          <a:xfrm>
            <a:off x="-1" y="3270419"/>
            <a:ext cx="13433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MUCHAS GRACIAS</a:t>
            </a:r>
            <a:endParaRPr lang="en-US" sz="6000" b="1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3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F3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22424" y="109"/>
            <a:ext cx="5111720" cy="7556701"/>
          </a:xfrm>
          <a:custGeom>
            <a:avLst/>
            <a:gdLst/>
            <a:ahLst/>
            <a:cxnLst/>
            <a:rect l="l" t="t" r="r" b="b"/>
            <a:pathLst>
              <a:path w="4069079" h="6015355">
                <a:moveTo>
                  <a:pt x="4068508" y="5953836"/>
                </a:moveTo>
                <a:lnTo>
                  <a:pt x="3994200" y="6015025"/>
                </a:lnTo>
                <a:lnTo>
                  <a:pt x="4068508" y="6015025"/>
                </a:lnTo>
                <a:lnTo>
                  <a:pt x="4068508" y="5953836"/>
                </a:lnTo>
                <a:close/>
              </a:path>
              <a:path w="4069079" h="6015355">
                <a:moveTo>
                  <a:pt x="4068508" y="3721989"/>
                </a:moveTo>
                <a:lnTo>
                  <a:pt x="3036239" y="4575518"/>
                </a:lnTo>
                <a:lnTo>
                  <a:pt x="1751545" y="3064319"/>
                </a:lnTo>
                <a:lnTo>
                  <a:pt x="0" y="4520654"/>
                </a:lnTo>
                <a:lnTo>
                  <a:pt x="1274432" y="6015025"/>
                </a:lnTo>
                <a:lnTo>
                  <a:pt x="2758033" y="6015025"/>
                </a:lnTo>
                <a:lnTo>
                  <a:pt x="3040303" y="4690605"/>
                </a:lnTo>
                <a:lnTo>
                  <a:pt x="3178746" y="4575518"/>
                </a:lnTo>
                <a:lnTo>
                  <a:pt x="4068508" y="3835882"/>
                </a:lnTo>
                <a:lnTo>
                  <a:pt x="4068508" y="3721989"/>
                </a:lnTo>
                <a:close/>
              </a:path>
              <a:path w="4069079" h="6015355">
                <a:moveTo>
                  <a:pt x="4068508" y="0"/>
                </a:moveTo>
                <a:lnTo>
                  <a:pt x="3639858" y="0"/>
                </a:lnTo>
                <a:lnTo>
                  <a:pt x="1333195" y="1905685"/>
                </a:lnTo>
                <a:lnTo>
                  <a:pt x="3098889" y="3982682"/>
                </a:lnTo>
                <a:lnTo>
                  <a:pt x="3403168" y="3729532"/>
                </a:lnTo>
                <a:lnTo>
                  <a:pt x="4068508" y="3176003"/>
                </a:lnTo>
                <a:lnTo>
                  <a:pt x="4068508" y="3055899"/>
                </a:lnTo>
                <a:lnTo>
                  <a:pt x="3254819" y="3729532"/>
                </a:lnTo>
                <a:lnTo>
                  <a:pt x="4055021" y="1282"/>
                </a:lnTo>
                <a:lnTo>
                  <a:pt x="4068508" y="17208"/>
                </a:lnTo>
                <a:lnTo>
                  <a:pt x="4068508" y="1282"/>
                </a:lnTo>
                <a:lnTo>
                  <a:pt x="4068508" y="0"/>
                </a:lnTo>
                <a:close/>
              </a:path>
            </a:pathLst>
          </a:custGeom>
          <a:solidFill>
            <a:srgbClr val="2261C9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5" name="object 5"/>
          <p:cNvSpPr/>
          <p:nvPr/>
        </p:nvSpPr>
        <p:spPr>
          <a:xfrm>
            <a:off x="430268" y="6496445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6" name="object 6"/>
          <p:cNvSpPr/>
          <p:nvPr/>
        </p:nvSpPr>
        <p:spPr>
          <a:xfrm>
            <a:off x="430268" y="66223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95"/>
                </a:moveTo>
                <a:lnTo>
                  <a:pt x="5600" y="25095"/>
                </a:lnTo>
                <a:lnTo>
                  <a:pt x="0" y="19494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94"/>
                </a:lnTo>
                <a:lnTo>
                  <a:pt x="19494" y="25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7" name="object 7"/>
          <p:cNvSpPr/>
          <p:nvPr/>
        </p:nvSpPr>
        <p:spPr>
          <a:xfrm>
            <a:off x="430268" y="6748282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13"/>
                </a:lnTo>
                <a:lnTo>
                  <a:pt x="5600" y="0"/>
                </a:lnTo>
                <a:lnTo>
                  <a:pt x="19494" y="0"/>
                </a:lnTo>
                <a:lnTo>
                  <a:pt x="25095" y="5613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8" name="object 8"/>
          <p:cNvSpPr/>
          <p:nvPr/>
        </p:nvSpPr>
        <p:spPr>
          <a:xfrm>
            <a:off x="430268" y="68742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44"/>
                </a:moveTo>
                <a:lnTo>
                  <a:pt x="5600" y="25044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7267" y="6832235"/>
            <a:ext cx="4208794" cy="7189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7267" y="107"/>
            <a:ext cx="4208794" cy="61921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33211" y="348832"/>
            <a:ext cx="447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CONTACTO</a:t>
            </a:r>
            <a:endParaRPr lang="en-US" sz="4000" b="1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83046" y="2393308"/>
            <a:ext cx="7467333" cy="2619058"/>
            <a:chOff x="3080823" y="2393308"/>
            <a:chExt cx="7467333" cy="2619058"/>
          </a:xfrm>
        </p:grpSpPr>
        <p:grpSp>
          <p:nvGrpSpPr>
            <p:cNvPr id="64" name="Group 63"/>
            <p:cNvGrpSpPr/>
            <p:nvPr/>
          </p:nvGrpSpPr>
          <p:grpSpPr>
            <a:xfrm>
              <a:off x="3080823" y="2393308"/>
              <a:ext cx="2311111" cy="2619058"/>
              <a:chOff x="1181820" y="1073441"/>
              <a:chExt cx="2311111" cy="2619058"/>
            </a:xfrm>
          </p:grpSpPr>
          <p:pic>
            <p:nvPicPr>
              <p:cNvPr id="16" name="object 1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32580" y="3178296"/>
                <a:ext cx="2209591" cy="514203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1820" y="1073441"/>
                <a:ext cx="2311111" cy="232380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8198950" y="2393308"/>
              <a:ext cx="2349206" cy="2565236"/>
              <a:chOff x="5319976" y="3740441"/>
              <a:chExt cx="2349206" cy="2565236"/>
            </a:xfrm>
          </p:grpSpPr>
          <p:pic>
            <p:nvPicPr>
              <p:cNvPr id="33" name="object 33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50361" y="5791523"/>
                <a:ext cx="2288436" cy="514154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9976" y="3740441"/>
                <a:ext cx="2349206" cy="2285714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5593000" y="2393308"/>
              <a:ext cx="2311111" cy="2617460"/>
              <a:chOff x="2373312" y="3740441"/>
              <a:chExt cx="2311111" cy="2617460"/>
            </a:xfrm>
          </p:grpSpPr>
          <p:pic>
            <p:nvPicPr>
              <p:cNvPr id="27" name="object 27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477104" y="5852489"/>
                <a:ext cx="2103527" cy="505412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3312" y="3740441"/>
                <a:ext cx="2311111" cy="23238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F3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22424" y="109"/>
            <a:ext cx="5111720" cy="7556701"/>
          </a:xfrm>
          <a:custGeom>
            <a:avLst/>
            <a:gdLst/>
            <a:ahLst/>
            <a:cxnLst/>
            <a:rect l="l" t="t" r="r" b="b"/>
            <a:pathLst>
              <a:path w="4069079" h="6015355">
                <a:moveTo>
                  <a:pt x="4068508" y="5953836"/>
                </a:moveTo>
                <a:lnTo>
                  <a:pt x="3994200" y="6015025"/>
                </a:lnTo>
                <a:lnTo>
                  <a:pt x="4068508" y="6015025"/>
                </a:lnTo>
                <a:lnTo>
                  <a:pt x="4068508" y="5953836"/>
                </a:lnTo>
                <a:close/>
              </a:path>
              <a:path w="4069079" h="6015355">
                <a:moveTo>
                  <a:pt x="4068508" y="3721989"/>
                </a:moveTo>
                <a:lnTo>
                  <a:pt x="3036239" y="4575518"/>
                </a:lnTo>
                <a:lnTo>
                  <a:pt x="1751545" y="3064319"/>
                </a:lnTo>
                <a:lnTo>
                  <a:pt x="0" y="4520654"/>
                </a:lnTo>
                <a:lnTo>
                  <a:pt x="1274432" y="6015025"/>
                </a:lnTo>
                <a:lnTo>
                  <a:pt x="2758033" y="6015025"/>
                </a:lnTo>
                <a:lnTo>
                  <a:pt x="3040303" y="4690605"/>
                </a:lnTo>
                <a:lnTo>
                  <a:pt x="3178746" y="4575518"/>
                </a:lnTo>
                <a:lnTo>
                  <a:pt x="4068508" y="3835882"/>
                </a:lnTo>
                <a:lnTo>
                  <a:pt x="4068508" y="3721989"/>
                </a:lnTo>
                <a:close/>
              </a:path>
              <a:path w="4069079" h="6015355">
                <a:moveTo>
                  <a:pt x="4068508" y="0"/>
                </a:moveTo>
                <a:lnTo>
                  <a:pt x="3639858" y="0"/>
                </a:lnTo>
                <a:lnTo>
                  <a:pt x="1333195" y="1905685"/>
                </a:lnTo>
                <a:lnTo>
                  <a:pt x="3098889" y="3982682"/>
                </a:lnTo>
                <a:lnTo>
                  <a:pt x="3403168" y="3729532"/>
                </a:lnTo>
                <a:lnTo>
                  <a:pt x="4068508" y="3176003"/>
                </a:lnTo>
                <a:lnTo>
                  <a:pt x="4068508" y="3055899"/>
                </a:lnTo>
                <a:lnTo>
                  <a:pt x="3254819" y="3729532"/>
                </a:lnTo>
                <a:lnTo>
                  <a:pt x="4055021" y="1282"/>
                </a:lnTo>
                <a:lnTo>
                  <a:pt x="4068508" y="17208"/>
                </a:lnTo>
                <a:lnTo>
                  <a:pt x="4068508" y="1282"/>
                </a:lnTo>
                <a:lnTo>
                  <a:pt x="4068508" y="0"/>
                </a:lnTo>
                <a:close/>
              </a:path>
            </a:pathLst>
          </a:custGeom>
          <a:solidFill>
            <a:srgbClr val="2261C9">
              <a:alpha val="34999"/>
            </a:srgbClr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5" name="object 5"/>
          <p:cNvSpPr/>
          <p:nvPr/>
        </p:nvSpPr>
        <p:spPr>
          <a:xfrm>
            <a:off x="430268" y="6496445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6" name="object 6"/>
          <p:cNvSpPr/>
          <p:nvPr/>
        </p:nvSpPr>
        <p:spPr>
          <a:xfrm>
            <a:off x="430268" y="66223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95"/>
                </a:moveTo>
                <a:lnTo>
                  <a:pt x="5600" y="25095"/>
                </a:lnTo>
                <a:lnTo>
                  <a:pt x="0" y="19494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94"/>
                </a:lnTo>
                <a:lnTo>
                  <a:pt x="19494" y="25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7" name="object 7"/>
          <p:cNvSpPr/>
          <p:nvPr/>
        </p:nvSpPr>
        <p:spPr>
          <a:xfrm>
            <a:off x="430268" y="6748282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57"/>
                </a:moveTo>
                <a:lnTo>
                  <a:pt x="5600" y="25057"/>
                </a:lnTo>
                <a:lnTo>
                  <a:pt x="0" y="19443"/>
                </a:lnTo>
                <a:lnTo>
                  <a:pt x="0" y="5613"/>
                </a:lnTo>
                <a:lnTo>
                  <a:pt x="5600" y="0"/>
                </a:lnTo>
                <a:lnTo>
                  <a:pt x="19494" y="0"/>
                </a:lnTo>
                <a:lnTo>
                  <a:pt x="25095" y="5613"/>
                </a:lnTo>
                <a:lnTo>
                  <a:pt x="25095" y="19443"/>
                </a:lnTo>
                <a:lnTo>
                  <a:pt x="19494" y="2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sp>
        <p:nvSpPr>
          <p:cNvPr id="8" name="object 8"/>
          <p:cNvSpPr/>
          <p:nvPr/>
        </p:nvSpPr>
        <p:spPr>
          <a:xfrm>
            <a:off x="430268" y="6874240"/>
            <a:ext cx="31908" cy="31908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9494" y="25044"/>
                </a:moveTo>
                <a:lnTo>
                  <a:pt x="5600" y="25044"/>
                </a:lnTo>
                <a:lnTo>
                  <a:pt x="0" y="19443"/>
                </a:lnTo>
                <a:lnTo>
                  <a:pt x="0" y="5600"/>
                </a:lnTo>
                <a:lnTo>
                  <a:pt x="5600" y="0"/>
                </a:lnTo>
                <a:lnTo>
                  <a:pt x="19494" y="0"/>
                </a:lnTo>
                <a:lnTo>
                  <a:pt x="25095" y="5600"/>
                </a:lnTo>
                <a:lnTo>
                  <a:pt x="25095" y="19443"/>
                </a:lnTo>
                <a:lnTo>
                  <a:pt x="19494" y="25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261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7267" y="6832235"/>
            <a:ext cx="4208794" cy="7189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7267" y="107"/>
            <a:ext cx="4208794" cy="61921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33211" y="348832"/>
            <a:ext cx="447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CONTACTO</a:t>
            </a:r>
            <a:endParaRPr lang="en-US" sz="4000" b="1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05068" y="2393308"/>
            <a:ext cx="4823288" cy="2619058"/>
            <a:chOff x="4150998" y="2393308"/>
            <a:chExt cx="4823288" cy="2619058"/>
          </a:xfrm>
        </p:grpSpPr>
        <p:grpSp>
          <p:nvGrpSpPr>
            <p:cNvPr id="64" name="Group 63"/>
            <p:cNvGrpSpPr/>
            <p:nvPr/>
          </p:nvGrpSpPr>
          <p:grpSpPr>
            <a:xfrm>
              <a:off x="4150998" y="2393308"/>
              <a:ext cx="2311111" cy="2619058"/>
              <a:chOff x="1181820" y="1073441"/>
              <a:chExt cx="2311111" cy="2619058"/>
            </a:xfrm>
          </p:grpSpPr>
          <p:pic>
            <p:nvPicPr>
              <p:cNvPr id="16" name="object 1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32580" y="3178296"/>
                <a:ext cx="2209591" cy="514203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1820" y="1073441"/>
                <a:ext cx="2311111" cy="2323809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663175" y="2393308"/>
              <a:ext cx="2311111" cy="2617460"/>
              <a:chOff x="2373312" y="3740441"/>
              <a:chExt cx="2311111" cy="2617460"/>
            </a:xfrm>
          </p:grpSpPr>
          <p:pic>
            <p:nvPicPr>
              <p:cNvPr id="27" name="object 27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77104" y="5852489"/>
                <a:ext cx="2103527" cy="505412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3312" y="3740441"/>
                <a:ext cx="2311111" cy="23238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9621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8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Remedi</dc:creator>
  <cp:lastModifiedBy>Ivan Remedi</cp:lastModifiedBy>
  <cp:revision>15</cp:revision>
  <dcterms:created xsi:type="dcterms:W3CDTF">2020-09-27T23:28:56Z</dcterms:created>
  <dcterms:modified xsi:type="dcterms:W3CDTF">2021-03-30T15:22:59Z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2020-10-19T00:00:00Z</vt:filetime>
  </property>
  <property fmtid="{D5CDD505-2E9C-101B-9397-08002B2CF9AE}" pid="3" name="LastSaved">
    <vt:filetime>2020-10-19T00:00:00Z</vt:filetime>
  </property>
</Properties>
</file>