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4"/>
  </p:notesMasterIdLst>
  <p:sldIdLst>
    <p:sldId id="256" r:id="rId3"/>
  </p:sldIdLst>
  <p:sldSz cx="7772400" cy="10058400"/>
  <p:notesSz cx="6858000" cy="9144000"/>
  <p:embeddedFontLst>
    <p:embeddedFont>
      <p:font typeface="Calibri" panose="020F0502020204030204" pitchFamily="34" charset="0"/>
      <p:regular r:id="rId5"/>
      <p:bold r:id="rId6"/>
      <p:italic r:id="rId7"/>
      <p:boldItalic r:id="rId8"/>
    </p:embeddedFont>
    <p:embeddedFont>
      <p:font typeface="Google Sans" pitchFamily="2" charset="0"/>
      <p:regular r:id="rId9"/>
      <p:bold r:id="rId10"/>
      <p:italic r:id="rId11"/>
      <p:boldItalic r:id="rId12"/>
    </p:embeddedFont>
    <p:embeddedFont>
      <p:font typeface="Google Sans SemiBold" pitchFamily="2"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PT Sans Narrow" panose="020B0506020203020204" pitchFamily="34" charset="77"/>
      <p:regular r:id="rId21"/>
      <p:bold r:id="rId22"/>
    </p:embeddedFont>
    <p:embeddedFont>
      <p:font typeface="Roboto" panose="02000000000000000000" pitchFamily="2" charset="0"/>
      <p:regular r:id="rId23"/>
      <p:bold r:id="rId24"/>
      <p:italic r:id="rId25"/>
      <p:boldItalic r:id="rId26"/>
    </p:embeddedFont>
    <p:embeddedFont>
      <p:font typeface="Work Sans"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71"/>
    <p:restoredTop sz="94654"/>
  </p:normalViewPr>
  <p:slideViewPr>
    <p:cSldViewPr snapToGrid="0">
      <p:cViewPr>
        <p:scale>
          <a:sx n="100" d="100"/>
          <a:sy n="100" d="100"/>
        </p:scale>
        <p:origin x="4216" y="144"/>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9.fntdata"/><Relationship Id="rId18" Type="http://schemas.openxmlformats.org/officeDocument/2006/relationships/font" Target="fonts/font14.fntdata"/><Relationship Id="rId26" Type="http://schemas.openxmlformats.org/officeDocument/2006/relationships/font" Target="fonts/font22.fntdata"/><Relationship Id="rId3" Type="http://schemas.openxmlformats.org/officeDocument/2006/relationships/slide" Target="slides/slide1.xml"/><Relationship Id="rId21" Type="http://schemas.openxmlformats.org/officeDocument/2006/relationships/font" Target="fonts/font17.fntdata"/><Relationship Id="rId34" Type="http://schemas.openxmlformats.org/officeDocument/2006/relationships/tableStyles" Target="tableStyles.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5" Type="http://schemas.openxmlformats.org/officeDocument/2006/relationships/font" Target="fonts/font21.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12.fntdata"/><Relationship Id="rId20" Type="http://schemas.openxmlformats.org/officeDocument/2006/relationships/font" Target="fonts/font16.fntdata"/><Relationship Id="rId29" Type="http://schemas.openxmlformats.org/officeDocument/2006/relationships/font" Target="fonts/font25.fntdata"/><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openxmlformats.org/officeDocument/2006/relationships/font" Target="fonts/font20.fntdata"/><Relationship Id="rId32" Type="http://schemas.openxmlformats.org/officeDocument/2006/relationships/viewProps" Target="viewProps.xml"/><Relationship Id="rId5" Type="http://schemas.openxmlformats.org/officeDocument/2006/relationships/font" Target="fonts/font1.fntdata"/><Relationship Id="rId15" Type="http://schemas.openxmlformats.org/officeDocument/2006/relationships/font" Target="fonts/font11.fntdata"/><Relationship Id="rId23" Type="http://schemas.openxmlformats.org/officeDocument/2006/relationships/font" Target="fonts/font19.fntdata"/><Relationship Id="rId28" Type="http://schemas.openxmlformats.org/officeDocument/2006/relationships/font" Target="fonts/font24.fntdata"/><Relationship Id="rId10" Type="http://schemas.openxmlformats.org/officeDocument/2006/relationships/font" Target="fonts/font6.fntdata"/><Relationship Id="rId19" Type="http://schemas.openxmlformats.org/officeDocument/2006/relationships/font" Target="fonts/font15.fntdata"/><Relationship Id="rId31"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font" Target="fonts/font18.fntdata"/><Relationship Id="rId27" Type="http://schemas.openxmlformats.org/officeDocument/2006/relationships/font" Target="fonts/font23.fntdata"/><Relationship Id="rId30" Type="http://schemas.openxmlformats.org/officeDocument/2006/relationships/font" Target="fonts/font26.fntdata"/><Relationship Id="rId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c07b9724f3_0_98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c07b9724f3_0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0"/>
        <p:cNvGrpSpPr/>
        <p:nvPr/>
      </p:nvGrpSpPr>
      <p:grpSpPr>
        <a:xfrm>
          <a:off x="0" y="0"/>
          <a:ext cx="0" cy="0"/>
          <a:chOff x="0" y="0"/>
          <a:chExt cx="0" cy="0"/>
        </a:xfrm>
      </p:grpSpPr>
      <p:grpSp>
        <p:nvGrpSpPr>
          <p:cNvPr id="11" name="Google Shape;11;p2"/>
          <p:cNvGrpSpPr/>
          <p:nvPr/>
        </p:nvGrpSpPr>
        <p:grpSpPr>
          <a:xfrm>
            <a:off x="172055" y="1468890"/>
            <a:ext cx="7434543" cy="62982"/>
            <a:chOff x="1890075" y="5241175"/>
            <a:chExt cx="4240556" cy="257700"/>
          </a:xfrm>
        </p:grpSpPr>
        <p:sp>
          <p:nvSpPr>
            <p:cNvPr id="12" name="Google Shape;12;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3" name="Google Shape;13;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4" name="Google Shape;14;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 name="Google Shape;15;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6" name="Google Shape;16;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17" name="Google Shape;17;p2"/>
          <p:cNvGrpSpPr/>
          <p:nvPr/>
        </p:nvGrpSpPr>
        <p:grpSpPr>
          <a:xfrm>
            <a:off x="168930" y="2702615"/>
            <a:ext cx="7434543" cy="62982"/>
            <a:chOff x="1890075" y="5241175"/>
            <a:chExt cx="4240556" cy="257700"/>
          </a:xfrm>
        </p:grpSpPr>
        <p:sp>
          <p:nvSpPr>
            <p:cNvPr id="18" name="Google Shape;18;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 name="Google Shape;19;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 name="Google Shape;20;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 name="Google Shape;21;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2" name="Google Shape;22;p2"/>
          <p:cNvCxnSpPr>
            <a:stCxn id="12"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 name="Google Shape;23;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4" name="Google Shape;24;p2"/>
          <p:cNvGrpSpPr/>
          <p:nvPr/>
        </p:nvGrpSpPr>
        <p:grpSpPr>
          <a:xfrm>
            <a:off x="0" y="3413775"/>
            <a:ext cx="3530025" cy="746350"/>
            <a:chOff x="0" y="3156075"/>
            <a:chExt cx="3530025" cy="746350"/>
          </a:xfrm>
        </p:grpSpPr>
        <p:sp>
          <p:nvSpPr>
            <p:cNvPr id="25" name="Google Shape;25;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6" name="Google Shape;26;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7" name="Google Shape;27;p2"/>
          <p:cNvGrpSpPr/>
          <p:nvPr/>
        </p:nvGrpSpPr>
        <p:grpSpPr>
          <a:xfrm>
            <a:off x="3248850" y="2867100"/>
            <a:ext cx="4936034" cy="746350"/>
            <a:chOff x="0" y="3156075"/>
            <a:chExt cx="3530025" cy="746350"/>
          </a:xfrm>
        </p:grpSpPr>
        <p:sp>
          <p:nvSpPr>
            <p:cNvPr id="28" name="Google Shape;28;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9" name="Google Shape;29;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30" name="Google Shape;30;p2"/>
          <p:cNvGrpSpPr/>
          <p:nvPr/>
        </p:nvGrpSpPr>
        <p:grpSpPr>
          <a:xfrm>
            <a:off x="3248850" y="7166275"/>
            <a:ext cx="4936034" cy="746350"/>
            <a:chOff x="0" y="3156075"/>
            <a:chExt cx="3530025" cy="746350"/>
          </a:xfrm>
        </p:grpSpPr>
        <p:sp>
          <p:nvSpPr>
            <p:cNvPr id="31" name="Google Shape;31;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 name="Google Shape;32;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33" name="Google Shape;33;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34" name="Google Shape;34;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35" name="Google Shape;35;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36" name="Google Shape;36;p2"/>
          <p:cNvGrpSpPr/>
          <p:nvPr/>
        </p:nvGrpSpPr>
        <p:grpSpPr>
          <a:xfrm>
            <a:off x="172055" y="1468890"/>
            <a:ext cx="7434543" cy="62982"/>
            <a:chOff x="1890075" y="5241175"/>
            <a:chExt cx="4240556" cy="257700"/>
          </a:xfrm>
        </p:grpSpPr>
        <p:sp>
          <p:nvSpPr>
            <p:cNvPr id="37" name="Google Shape;37;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8" name="Google Shape;38;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9" name="Google Shape;39;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0" name="Google Shape;40;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41" name="Google Shape;41;p2"/>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42" name="Google Shape;42;p2"/>
          <p:cNvGrpSpPr/>
          <p:nvPr/>
        </p:nvGrpSpPr>
        <p:grpSpPr>
          <a:xfrm>
            <a:off x="168930" y="2702615"/>
            <a:ext cx="7434543" cy="62982"/>
            <a:chOff x="1890075" y="5241175"/>
            <a:chExt cx="4240556" cy="257700"/>
          </a:xfrm>
        </p:grpSpPr>
        <p:sp>
          <p:nvSpPr>
            <p:cNvPr id="43" name="Google Shape;43;p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4" name="Google Shape;44;p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5" name="Google Shape;45;p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46" name="Google Shape;46;p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47" name="Google Shape;47;p2"/>
          <p:cNvCxnSpPr>
            <a:stCxn id="37"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48" name="Google Shape;48;p2"/>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49" name="Google Shape;49;p2"/>
          <p:cNvGrpSpPr/>
          <p:nvPr/>
        </p:nvGrpSpPr>
        <p:grpSpPr>
          <a:xfrm>
            <a:off x="0" y="3413775"/>
            <a:ext cx="3530025" cy="746350"/>
            <a:chOff x="0" y="3156075"/>
            <a:chExt cx="3530025" cy="746350"/>
          </a:xfrm>
        </p:grpSpPr>
        <p:sp>
          <p:nvSpPr>
            <p:cNvPr id="50" name="Google Shape;50;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1" name="Google Shape;51;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2" name="Google Shape;52;p2"/>
          <p:cNvGrpSpPr/>
          <p:nvPr/>
        </p:nvGrpSpPr>
        <p:grpSpPr>
          <a:xfrm>
            <a:off x="3248850" y="2867100"/>
            <a:ext cx="4936034" cy="746350"/>
            <a:chOff x="0" y="3156075"/>
            <a:chExt cx="3530025" cy="746350"/>
          </a:xfrm>
        </p:grpSpPr>
        <p:sp>
          <p:nvSpPr>
            <p:cNvPr id="53" name="Google Shape;53;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4" name="Google Shape;54;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55" name="Google Shape;55;p2"/>
          <p:cNvGrpSpPr/>
          <p:nvPr/>
        </p:nvGrpSpPr>
        <p:grpSpPr>
          <a:xfrm>
            <a:off x="3248850" y="7166275"/>
            <a:ext cx="4936034" cy="746350"/>
            <a:chOff x="0" y="3156075"/>
            <a:chExt cx="3530025" cy="746350"/>
          </a:xfrm>
        </p:grpSpPr>
        <p:sp>
          <p:nvSpPr>
            <p:cNvPr id="56" name="Google Shape;56;p2"/>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57" name="Google Shape;57;p2"/>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58" name="Google Shape;58;p2"/>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59" name="Google Shape;59;p2"/>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60" name="Google Shape;60;p2"/>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
        <p:nvSpPr>
          <p:cNvPr id="61" name="Google Shape;61;p2"/>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62" name="Google Shape;62;p2"/>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63" name="Google Shape;63;p2"/>
          <p:cNvSpPr>
            <a:spLocks noGrp="1"/>
          </p:cNvSpPr>
          <p:nvPr>
            <p:ph type="pic" idx="2"/>
          </p:nvPr>
        </p:nvSpPr>
        <p:spPr>
          <a:xfrm>
            <a:off x="4583375" y="3389400"/>
            <a:ext cx="3035400" cy="2495700"/>
          </a:xfrm>
          <a:prstGeom prst="rect">
            <a:avLst/>
          </a:prstGeom>
          <a:noFill/>
          <a:ln w="19050" cap="flat" cmpd="sng">
            <a:solidFill>
              <a:srgbClr val="000000"/>
            </a:solidFill>
            <a:prstDash val="solid"/>
            <a:round/>
            <a:headEnd type="none" w="sm" len="sm"/>
            <a:tailEnd type="none" w="sm" len="sm"/>
          </a:ln>
        </p:spPr>
      </p:sp>
      <p:sp>
        <p:nvSpPr>
          <p:cNvPr id="64" name="Google Shape;64;p2"/>
          <p:cNvSpPr txBox="1"/>
          <p:nvPr/>
        </p:nvSpPr>
        <p:spPr>
          <a:xfrm>
            <a:off x="4541175" y="5895125"/>
            <a:ext cx="30744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330"/>
        <p:cNvGrpSpPr/>
        <p:nvPr/>
      </p:nvGrpSpPr>
      <p:grpSpPr>
        <a:xfrm>
          <a:off x="0" y="0"/>
          <a:ext cx="0" cy="0"/>
          <a:chOff x="0" y="0"/>
          <a:chExt cx="0" cy="0"/>
        </a:xfrm>
      </p:grpSpPr>
      <p:sp>
        <p:nvSpPr>
          <p:cNvPr id="331" name="Google Shape;331;p12"/>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332" name="Google Shape;332;p12"/>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333" name="Google Shape;333;p12"/>
          <p:cNvGrpSpPr/>
          <p:nvPr/>
        </p:nvGrpSpPr>
        <p:grpSpPr>
          <a:xfrm>
            <a:off x="95351" y="1392509"/>
            <a:ext cx="7581691" cy="5901"/>
            <a:chOff x="1890075" y="5241175"/>
            <a:chExt cx="4240556" cy="257700"/>
          </a:xfrm>
        </p:grpSpPr>
        <p:sp>
          <p:nvSpPr>
            <p:cNvPr id="334" name="Google Shape;334;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5" name="Google Shape;335;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6" name="Google Shape;336;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37" name="Google Shape;337;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338" name="Google Shape;338;p12"/>
          <p:cNvGrpSpPr/>
          <p:nvPr/>
        </p:nvGrpSpPr>
        <p:grpSpPr>
          <a:xfrm>
            <a:off x="95351" y="4542984"/>
            <a:ext cx="7581691" cy="5901"/>
            <a:chOff x="1890075" y="5241175"/>
            <a:chExt cx="4240556" cy="257700"/>
          </a:xfrm>
        </p:grpSpPr>
        <p:sp>
          <p:nvSpPr>
            <p:cNvPr id="339" name="Google Shape;339;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0" name="Google Shape;340;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1" name="Google Shape;341;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42" name="Google Shape;342;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343" name="Google Shape;343;p12"/>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344" name="Google Shape;344;p12"/>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345" name="Google Shape;345;p12"/>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346" name="Google Shape;346;p12"/>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347" name="Google Shape;347;p12"/>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348" name="Google Shape;348;p12"/>
          <p:cNvGrpSpPr/>
          <p:nvPr/>
        </p:nvGrpSpPr>
        <p:grpSpPr>
          <a:xfrm>
            <a:off x="95351" y="8200359"/>
            <a:ext cx="7581691" cy="5901"/>
            <a:chOff x="1890075" y="5241175"/>
            <a:chExt cx="4240556" cy="257700"/>
          </a:xfrm>
        </p:grpSpPr>
        <p:sp>
          <p:nvSpPr>
            <p:cNvPr id="349" name="Google Shape;349;p12"/>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0" name="Google Shape;350;p12"/>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1" name="Google Shape;351;p12"/>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52" name="Google Shape;352;p12"/>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353"/>
        <p:cNvGrpSpPr/>
        <p:nvPr/>
      </p:nvGrpSpPr>
      <p:grpSpPr>
        <a:xfrm>
          <a:off x="0" y="0"/>
          <a:ext cx="0" cy="0"/>
          <a:chOff x="0" y="0"/>
          <a:chExt cx="0" cy="0"/>
        </a:xfrm>
      </p:grpSpPr>
      <p:sp>
        <p:nvSpPr>
          <p:cNvPr id="354" name="Google Shape;354;p13"/>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355" name="Google Shape;355;p13"/>
          <p:cNvGrpSpPr/>
          <p:nvPr/>
        </p:nvGrpSpPr>
        <p:grpSpPr>
          <a:xfrm>
            <a:off x="-16250" y="9048087"/>
            <a:ext cx="7804900" cy="1072407"/>
            <a:chOff x="-19118" y="4617750"/>
            <a:chExt cx="9182236" cy="548378"/>
          </a:xfrm>
        </p:grpSpPr>
        <p:sp>
          <p:nvSpPr>
            <p:cNvPr id="356" name="Google Shape;356;p13"/>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357" name="Google Shape;357;p13"/>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35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65"/>
        <p:cNvGrpSpPr/>
        <p:nvPr/>
      </p:nvGrpSpPr>
      <p:grpSpPr>
        <a:xfrm>
          <a:off x="0" y="0"/>
          <a:ext cx="0" cy="0"/>
          <a:chOff x="0" y="0"/>
          <a:chExt cx="0" cy="0"/>
        </a:xfrm>
      </p:grpSpPr>
      <p:cxnSp>
        <p:nvCxnSpPr>
          <p:cNvPr id="66" name="Google Shape;66;p3"/>
          <p:cNvCxnSpPr/>
          <p:nvPr/>
        </p:nvCxnSpPr>
        <p:spPr>
          <a:xfrm>
            <a:off x="3049395" y="9019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67" name="Google Shape;67;p3"/>
          <p:cNvCxnSpPr>
            <a:stCxn id="68" idx="0"/>
          </p:cNvCxnSpPr>
          <p:nvPr/>
        </p:nvCxnSpPr>
        <p:spPr>
          <a:xfrm flipH="1">
            <a:off x="172045" y="903711"/>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69" name="Google Shape;69;p3"/>
          <p:cNvGrpSpPr/>
          <p:nvPr/>
        </p:nvGrpSpPr>
        <p:grpSpPr>
          <a:xfrm>
            <a:off x="190345" y="900758"/>
            <a:ext cx="7581747" cy="5906"/>
            <a:chOff x="1890075" y="5241175"/>
            <a:chExt cx="4240556" cy="257700"/>
          </a:xfrm>
        </p:grpSpPr>
        <p:sp>
          <p:nvSpPr>
            <p:cNvPr id="68" name="Google Shape;68;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0" name="Google Shape;70;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1" name="Google Shape;71;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2" name="Google Shape;72;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73" name="Google Shape;73;p3"/>
          <p:cNvGrpSpPr/>
          <p:nvPr/>
        </p:nvGrpSpPr>
        <p:grpSpPr>
          <a:xfrm>
            <a:off x="190320" y="931759"/>
            <a:ext cx="7581691" cy="5901"/>
            <a:chOff x="1890075" y="5241175"/>
            <a:chExt cx="4240556" cy="257700"/>
          </a:xfrm>
        </p:grpSpPr>
        <p:sp>
          <p:nvSpPr>
            <p:cNvPr id="74" name="Google Shape;7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5" name="Google Shape;75;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6" name="Google Shape;76;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77" name="Google Shape;77;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78" name="Google Shape;78;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79" name="Google Shape;79;p3"/>
          <p:cNvSpPr>
            <a:spLocks noGrp="1"/>
          </p:cNvSpPr>
          <p:nvPr>
            <p:ph type="pic" idx="2"/>
          </p:nvPr>
        </p:nvSpPr>
        <p:spPr>
          <a:xfrm>
            <a:off x="3552088" y="1473363"/>
            <a:ext cx="3035400" cy="2495700"/>
          </a:xfrm>
          <a:prstGeom prst="rect">
            <a:avLst/>
          </a:prstGeom>
          <a:noFill/>
          <a:ln w="19050" cap="flat" cmpd="sng">
            <a:solidFill>
              <a:srgbClr val="000000"/>
            </a:solidFill>
            <a:prstDash val="solid"/>
            <a:round/>
            <a:headEnd type="none" w="sm" len="sm"/>
            <a:tailEnd type="none" w="sm" len="sm"/>
          </a:ln>
        </p:spPr>
      </p:sp>
      <p:sp>
        <p:nvSpPr>
          <p:cNvPr id="80" name="Google Shape;80;p3"/>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81" name="Google Shape;81;p3"/>
          <p:cNvSpPr/>
          <p:nvPr/>
        </p:nvSpPr>
        <p:spPr>
          <a:xfrm>
            <a:off x="190350" y="7617450"/>
            <a:ext cx="7581600" cy="22641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82;p3"/>
          <p:cNvCxnSpPr/>
          <p:nvPr/>
        </p:nvCxnSpPr>
        <p:spPr>
          <a:xfrm flipH="1">
            <a:off x="3028995" y="901911"/>
            <a:ext cx="20400" cy="8834400"/>
          </a:xfrm>
          <a:prstGeom prst="straightConnector1">
            <a:avLst/>
          </a:prstGeom>
          <a:noFill/>
          <a:ln w="9525" cap="flat" cmpd="sng">
            <a:solidFill>
              <a:srgbClr val="CCCCCC"/>
            </a:solidFill>
            <a:prstDash val="solid"/>
            <a:round/>
            <a:headEnd type="none" w="med" len="med"/>
            <a:tailEnd type="none" w="med" len="med"/>
          </a:ln>
        </p:spPr>
      </p:cxnSp>
      <p:cxnSp>
        <p:nvCxnSpPr>
          <p:cNvPr id="83" name="Google Shape;83;p3"/>
          <p:cNvCxnSpPr>
            <a:stCxn id="84"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85" name="Google Shape;85;p3"/>
          <p:cNvGrpSpPr/>
          <p:nvPr/>
        </p:nvGrpSpPr>
        <p:grpSpPr>
          <a:xfrm>
            <a:off x="190320" y="900657"/>
            <a:ext cx="7581691" cy="5901"/>
            <a:chOff x="1890075" y="5241175"/>
            <a:chExt cx="4240556" cy="257700"/>
          </a:xfrm>
        </p:grpSpPr>
        <p:sp>
          <p:nvSpPr>
            <p:cNvPr id="84" name="Google Shape;84;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6" name="Google Shape;86;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7" name="Google Shape;87;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88" name="Google Shape;88;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89" name="Google Shape;89;p3"/>
          <p:cNvGrpSpPr/>
          <p:nvPr/>
        </p:nvGrpSpPr>
        <p:grpSpPr>
          <a:xfrm>
            <a:off x="190320" y="931759"/>
            <a:ext cx="7581691" cy="5901"/>
            <a:chOff x="1890075" y="5241175"/>
            <a:chExt cx="4240556" cy="257700"/>
          </a:xfrm>
        </p:grpSpPr>
        <p:sp>
          <p:nvSpPr>
            <p:cNvPr id="90" name="Google Shape;90;p3"/>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1" name="Google Shape;91;p3"/>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2" name="Google Shape;92;p3"/>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3" name="Google Shape;93;p3"/>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94" name="Google Shape;94;p3"/>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95" name="Google Shape;95;p3"/>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96" name="Google Shape;96;p3"/>
          <p:cNvGrpSpPr/>
          <p:nvPr/>
        </p:nvGrpSpPr>
        <p:grpSpPr>
          <a:xfrm>
            <a:off x="172024" y="1040825"/>
            <a:ext cx="137818" cy="187200"/>
            <a:chOff x="507100" y="1997600"/>
            <a:chExt cx="158375" cy="187200"/>
          </a:xfrm>
        </p:grpSpPr>
        <p:sp>
          <p:nvSpPr>
            <p:cNvPr id="97" name="Google Shape;97;p3"/>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07100" y="2017025"/>
              <a:ext cx="135900" cy="146700"/>
            </a:xfrm>
            <a:prstGeom prst="chevron">
              <a:avLst>
                <a:gd name="adj" fmla="val 50000"/>
              </a:avLst>
            </a:prstGeom>
            <a:solidFill>
              <a:srgbClr val="0000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3"/>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100" name="Google Shape;100;p3"/>
          <p:cNvGrpSpPr/>
          <p:nvPr/>
        </p:nvGrpSpPr>
        <p:grpSpPr>
          <a:xfrm>
            <a:off x="190349" y="2907725"/>
            <a:ext cx="137818" cy="187200"/>
            <a:chOff x="507100" y="1540400"/>
            <a:chExt cx="158375" cy="187200"/>
          </a:xfrm>
        </p:grpSpPr>
        <p:sp>
          <p:nvSpPr>
            <p:cNvPr id="101" name="Google Shape;101;p3"/>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07100" y="1559825"/>
              <a:ext cx="135900" cy="146700"/>
            </a:xfrm>
            <a:prstGeom prst="chevron">
              <a:avLst>
                <a:gd name="adj" fmla="val 50000"/>
              </a:avLst>
            </a:prstGeom>
            <a:solidFill>
              <a:srgbClr val="FF00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3"/>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104" name="Google Shape;104;p3"/>
          <p:cNvGrpSpPr/>
          <p:nvPr/>
        </p:nvGrpSpPr>
        <p:grpSpPr>
          <a:xfrm>
            <a:off x="172024" y="5506200"/>
            <a:ext cx="137818" cy="187200"/>
            <a:chOff x="507100" y="1997600"/>
            <a:chExt cx="158375" cy="187200"/>
          </a:xfrm>
        </p:grpSpPr>
        <p:sp>
          <p:nvSpPr>
            <p:cNvPr id="105" name="Google Shape;105;p3"/>
            <p:cNvSpPr/>
            <p:nvPr/>
          </p:nvSpPr>
          <p:spPr>
            <a:xfrm>
              <a:off x="529575" y="1997600"/>
              <a:ext cx="135900" cy="187200"/>
            </a:xfrm>
            <a:prstGeom prst="chevron">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07100" y="2017025"/>
              <a:ext cx="135900" cy="146700"/>
            </a:xfrm>
            <a:prstGeom prst="chevron">
              <a:avLst>
                <a:gd name="adj" fmla="val 50000"/>
              </a:avLst>
            </a:prstGeom>
            <a:solidFill>
              <a:srgbClr val="FFFF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3"/>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108" name="Google Shape;108;p3"/>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grpSp>
        <p:nvGrpSpPr>
          <p:cNvPr id="109" name="Google Shape;109;p3"/>
          <p:cNvGrpSpPr/>
          <p:nvPr/>
        </p:nvGrpSpPr>
        <p:grpSpPr>
          <a:xfrm>
            <a:off x="172024" y="7607808"/>
            <a:ext cx="137818" cy="187200"/>
            <a:chOff x="507100" y="1997600"/>
            <a:chExt cx="158375" cy="187200"/>
          </a:xfrm>
        </p:grpSpPr>
        <p:sp>
          <p:nvSpPr>
            <p:cNvPr id="110" name="Google Shape;110;p3"/>
            <p:cNvSpPr/>
            <p:nvPr/>
          </p:nvSpPr>
          <p:spPr>
            <a:xfrm>
              <a:off x="529575" y="1997600"/>
              <a:ext cx="135900" cy="187200"/>
            </a:xfrm>
            <a:prstGeom prst="chevron">
              <a:avLst>
                <a:gd name="adj" fmla="val 50000"/>
              </a:avLst>
            </a:prstGeom>
            <a:solidFill>
              <a:srgbClr val="38761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07100" y="2017025"/>
              <a:ext cx="135900" cy="146700"/>
            </a:xfrm>
            <a:prstGeom prst="chevron">
              <a:avLst>
                <a:gd name="adj" fmla="val 50000"/>
              </a:avLst>
            </a:prstGeom>
            <a:solidFill>
              <a:srgbClr val="38761D"/>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a:spLocks noGrp="1"/>
          </p:cNvSpPr>
          <p:nvPr>
            <p:ph type="pic" idx="3"/>
          </p:nvPr>
        </p:nvSpPr>
        <p:spPr>
          <a:xfrm>
            <a:off x="4054775" y="4659950"/>
            <a:ext cx="3035400" cy="2495700"/>
          </a:xfrm>
          <a:prstGeom prst="rect">
            <a:avLst/>
          </a:prstGeom>
          <a:noFill/>
          <a:ln w="19050" cap="flat" cmpd="sng">
            <a:solidFill>
              <a:srgbClr val="000000"/>
            </a:solidFill>
            <a:prstDash val="solid"/>
            <a:round/>
            <a:headEnd type="none" w="sm" len="sm"/>
            <a:tailEnd type="none" w="sm" len="sm"/>
          </a:ln>
        </p:spPr>
      </p:sp>
      <p:sp>
        <p:nvSpPr>
          <p:cNvPr id="113" name="Google Shape;113;p3"/>
          <p:cNvSpPr txBox="1"/>
          <p:nvPr/>
        </p:nvSpPr>
        <p:spPr>
          <a:xfrm>
            <a:off x="159875" y="60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14" name="Google Shape;114;p3"/>
          <p:cNvSpPr txBox="1"/>
          <p:nvPr/>
        </p:nvSpPr>
        <p:spPr>
          <a:xfrm>
            <a:off x="1763100" y="4908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15" name="Google Shape;115;p3"/>
          <p:cNvSpPr txBox="1"/>
          <p:nvPr/>
        </p:nvSpPr>
        <p:spPr>
          <a:xfrm>
            <a:off x="3483688" y="403875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
        <p:nvSpPr>
          <p:cNvPr id="116" name="Google Shape;116;p3"/>
          <p:cNvSpPr txBox="1"/>
          <p:nvPr/>
        </p:nvSpPr>
        <p:spPr>
          <a:xfrm>
            <a:off x="3986375" y="71865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117"/>
        <p:cNvGrpSpPr/>
        <p:nvPr/>
      </p:nvGrpSpPr>
      <p:grpSpPr>
        <a:xfrm>
          <a:off x="0" y="0"/>
          <a:ext cx="0" cy="0"/>
          <a:chOff x="0" y="0"/>
          <a:chExt cx="0" cy="0"/>
        </a:xfrm>
      </p:grpSpPr>
      <p:cxnSp>
        <p:nvCxnSpPr>
          <p:cNvPr id="118" name="Google Shape;118;p4"/>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119" name="Google Shape;119;p4"/>
          <p:cNvGrpSpPr/>
          <p:nvPr/>
        </p:nvGrpSpPr>
        <p:grpSpPr>
          <a:xfrm>
            <a:off x="404725" y="1300475"/>
            <a:ext cx="6908400" cy="72025"/>
            <a:chOff x="404725" y="1681475"/>
            <a:chExt cx="6908400" cy="72025"/>
          </a:xfrm>
        </p:grpSpPr>
        <p:cxnSp>
          <p:nvCxnSpPr>
            <p:cNvPr id="120" name="Google Shape;120;p4"/>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121" name="Google Shape;121;p4"/>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122" name="Google Shape;122;p4"/>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123" name="Google Shape;123;p4"/>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124" name="Google Shape;124;p4"/>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125" name="Google Shape;125;p4"/>
          <p:cNvGrpSpPr/>
          <p:nvPr/>
        </p:nvGrpSpPr>
        <p:grpSpPr>
          <a:xfrm>
            <a:off x="417975" y="1504250"/>
            <a:ext cx="2357775" cy="410125"/>
            <a:chOff x="417975" y="1885250"/>
            <a:chExt cx="2357775" cy="410125"/>
          </a:xfrm>
        </p:grpSpPr>
        <p:sp>
          <p:nvSpPr>
            <p:cNvPr id="126" name="Google Shape;126;p4"/>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417975" y="3276600"/>
            <a:ext cx="2357775" cy="410125"/>
            <a:chOff x="265575" y="3352800"/>
            <a:chExt cx="2357775" cy="410125"/>
          </a:xfrm>
        </p:grpSpPr>
        <p:sp>
          <p:nvSpPr>
            <p:cNvPr id="131" name="Google Shape;131;p4"/>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4"/>
          <p:cNvGrpSpPr/>
          <p:nvPr/>
        </p:nvGrpSpPr>
        <p:grpSpPr>
          <a:xfrm>
            <a:off x="3872044" y="3276600"/>
            <a:ext cx="2747987" cy="410125"/>
            <a:chOff x="3567313" y="3200400"/>
            <a:chExt cx="2357775" cy="410125"/>
          </a:xfrm>
        </p:grpSpPr>
        <p:sp>
          <p:nvSpPr>
            <p:cNvPr id="136" name="Google Shape;136;p4"/>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4"/>
          <p:cNvGrpSpPr/>
          <p:nvPr/>
        </p:nvGrpSpPr>
        <p:grpSpPr>
          <a:xfrm>
            <a:off x="417963" y="6597750"/>
            <a:ext cx="2357775" cy="410125"/>
            <a:chOff x="-39237" y="6140550"/>
            <a:chExt cx="2357775" cy="410125"/>
          </a:xfrm>
        </p:grpSpPr>
        <p:sp>
          <p:nvSpPr>
            <p:cNvPr id="141" name="Google Shape;141;p4"/>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4"/>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146" name="Google Shape;146;p4"/>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147" name="Google Shape;147;p4"/>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148" name="Google Shape;148;p4"/>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149" name="Google Shape;149;p4"/>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0" name="Google Shape;150;p4"/>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1" name="Google Shape;151;p4"/>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2" name="Google Shape;152;p4"/>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153" name="Google Shape;153;p4"/>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
        <p:nvSpPr>
          <p:cNvPr id="154" name="Google Shape;154;p4"/>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55" name="Google Shape;155;p4"/>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56" name="Google Shape;156;p4"/>
          <p:cNvSpPr>
            <a:spLocks noGrp="1"/>
          </p:cNvSpPr>
          <p:nvPr>
            <p:ph type="pic" idx="2"/>
          </p:nvPr>
        </p:nvSpPr>
        <p:spPr>
          <a:xfrm>
            <a:off x="4076163" y="6199700"/>
            <a:ext cx="3035400" cy="2495700"/>
          </a:xfrm>
          <a:prstGeom prst="rect">
            <a:avLst/>
          </a:prstGeom>
          <a:noFill/>
          <a:ln w="19050" cap="flat" cmpd="sng">
            <a:solidFill>
              <a:srgbClr val="000000"/>
            </a:solidFill>
            <a:prstDash val="solid"/>
            <a:round/>
            <a:headEnd type="none" w="sm" len="sm"/>
            <a:tailEnd type="none" w="sm" len="sm"/>
          </a:ln>
        </p:spPr>
      </p:sp>
      <p:sp>
        <p:nvSpPr>
          <p:cNvPr id="157" name="Google Shape;157;p4"/>
          <p:cNvSpPr txBox="1"/>
          <p:nvPr/>
        </p:nvSpPr>
        <p:spPr>
          <a:xfrm>
            <a:off x="4007763" y="86954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yout 4">
  <p:cSld name="CUSTOM">
    <p:spTree>
      <p:nvGrpSpPr>
        <p:cNvPr id="1" name="Shape 158"/>
        <p:cNvGrpSpPr/>
        <p:nvPr/>
      </p:nvGrpSpPr>
      <p:grpSpPr>
        <a:xfrm>
          <a:off x="0" y="0"/>
          <a:ext cx="0" cy="0"/>
          <a:chOff x="0" y="0"/>
          <a:chExt cx="0" cy="0"/>
        </a:xfrm>
      </p:grpSpPr>
      <p:sp>
        <p:nvSpPr>
          <p:cNvPr id="159" name="Google Shape;159;p5"/>
          <p:cNvSpPr/>
          <p:nvPr/>
        </p:nvSpPr>
        <p:spPr>
          <a:xfrm flipH="1">
            <a:off x="2748900" y="9168075"/>
            <a:ext cx="5023500" cy="890400"/>
          </a:xfrm>
          <a:prstGeom prst="rtTriangle">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sp>
        <p:nvSpPr>
          <p:cNvPr id="160" name="Google Shape;160;p5"/>
          <p:cNvSpPr/>
          <p:nvPr/>
        </p:nvSpPr>
        <p:spPr>
          <a:xfrm>
            <a:off x="0" y="9168075"/>
            <a:ext cx="4138800" cy="890400"/>
          </a:xfrm>
          <a:prstGeom prst="rtTriangle">
            <a:avLst/>
          </a:prstGeom>
          <a:solidFill>
            <a:srgbClr val="DB4437"/>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latin typeface="Google Sans"/>
              <a:ea typeface="Google Sans"/>
              <a:cs typeface="Google Sans"/>
              <a:sym typeface="Google Sans"/>
            </a:endParaRPr>
          </a:p>
        </p:txBody>
      </p:sp>
      <p:grpSp>
        <p:nvGrpSpPr>
          <p:cNvPr id="161" name="Google Shape;161;p5"/>
          <p:cNvGrpSpPr/>
          <p:nvPr/>
        </p:nvGrpSpPr>
        <p:grpSpPr>
          <a:xfrm>
            <a:off x="95351" y="1392509"/>
            <a:ext cx="7581691" cy="5901"/>
            <a:chOff x="1890075" y="5241175"/>
            <a:chExt cx="4240556" cy="257700"/>
          </a:xfrm>
        </p:grpSpPr>
        <p:sp>
          <p:nvSpPr>
            <p:cNvPr id="162" name="Google Shape;162;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3" name="Google Shape;163;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4" name="Google Shape;164;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5" name="Google Shape;165;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166" name="Google Shape;166;p5"/>
          <p:cNvGrpSpPr/>
          <p:nvPr/>
        </p:nvGrpSpPr>
        <p:grpSpPr>
          <a:xfrm>
            <a:off x="95351" y="4542984"/>
            <a:ext cx="7581691" cy="5901"/>
            <a:chOff x="1890075" y="5241175"/>
            <a:chExt cx="4240556" cy="257700"/>
          </a:xfrm>
        </p:grpSpPr>
        <p:sp>
          <p:nvSpPr>
            <p:cNvPr id="167" name="Google Shape;16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8" name="Google Shape;16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69" name="Google Shape;16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0" name="Google Shape;17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71" name="Google Shape;171;p5"/>
          <p:cNvSpPr/>
          <p:nvPr/>
        </p:nvSpPr>
        <p:spPr>
          <a:xfrm>
            <a:off x="432000" y="1624350"/>
            <a:ext cx="1598400" cy="269100"/>
          </a:xfrm>
          <a:prstGeom prst="rect">
            <a:avLst/>
          </a:prstGeom>
          <a:solidFill>
            <a:srgbClr val="4285F4"/>
          </a:solidFill>
          <a:ln w="9525" cap="flat" cmpd="sng">
            <a:solidFill>
              <a:srgbClr val="4285F4"/>
            </a:solidFill>
            <a:prstDash val="solid"/>
            <a:round/>
            <a:headEnd type="none" w="sm" len="sm"/>
            <a:tailEnd type="none" w="sm" len="sm"/>
          </a:ln>
          <a:effectLst>
            <a:outerShdw blurRad="57150" dist="19050" dir="5400000" algn="bl" rotWithShape="0">
              <a:srgbClr val="EEEEEE">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Overview </a:t>
            </a:r>
            <a:endParaRPr b="1">
              <a:solidFill>
                <a:srgbClr val="000000"/>
              </a:solidFill>
              <a:latin typeface="Google Sans"/>
              <a:ea typeface="Google Sans"/>
              <a:cs typeface="Google Sans"/>
              <a:sym typeface="Google Sans"/>
            </a:endParaRPr>
          </a:p>
        </p:txBody>
      </p:sp>
      <p:sp>
        <p:nvSpPr>
          <p:cNvPr id="172" name="Google Shape;172;p5"/>
          <p:cNvSpPr/>
          <p:nvPr/>
        </p:nvSpPr>
        <p:spPr>
          <a:xfrm>
            <a:off x="432000" y="2620004"/>
            <a:ext cx="1598400" cy="2850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Problem</a:t>
            </a:r>
            <a:endParaRPr b="1">
              <a:solidFill>
                <a:srgbClr val="000000"/>
              </a:solidFill>
              <a:latin typeface="Google Sans"/>
              <a:ea typeface="Google Sans"/>
              <a:cs typeface="Google Sans"/>
              <a:sym typeface="Google Sans"/>
            </a:endParaRPr>
          </a:p>
        </p:txBody>
      </p:sp>
      <p:sp>
        <p:nvSpPr>
          <p:cNvPr id="173" name="Google Shape;173;p5"/>
          <p:cNvSpPr/>
          <p:nvPr/>
        </p:nvSpPr>
        <p:spPr>
          <a:xfrm>
            <a:off x="432000" y="3615673"/>
            <a:ext cx="1598400" cy="2691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Solution</a:t>
            </a:r>
            <a:endParaRPr b="1">
              <a:solidFill>
                <a:srgbClr val="000000"/>
              </a:solidFill>
              <a:latin typeface="Google Sans"/>
              <a:ea typeface="Google Sans"/>
              <a:cs typeface="Google Sans"/>
              <a:sym typeface="Google Sans"/>
            </a:endParaRPr>
          </a:p>
        </p:txBody>
      </p:sp>
      <p:sp>
        <p:nvSpPr>
          <p:cNvPr id="174" name="Google Shape;174;p5"/>
          <p:cNvSpPr/>
          <p:nvPr/>
        </p:nvSpPr>
        <p:spPr>
          <a:xfrm>
            <a:off x="432000" y="4676196"/>
            <a:ext cx="1598400" cy="2850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Details </a:t>
            </a:r>
            <a:endParaRPr b="1">
              <a:solidFill>
                <a:srgbClr val="000000"/>
              </a:solidFill>
              <a:latin typeface="Google Sans"/>
              <a:ea typeface="Google Sans"/>
              <a:cs typeface="Google Sans"/>
              <a:sym typeface="Google Sans"/>
            </a:endParaRPr>
          </a:p>
        </p:txBody>
      </p:sp>
      <p:sp>
        <p:nvSpPr>
          <p:cNvPr id="175" name="Google Shape;175;p5"/>
          <p:cNvSpPr/>
          <p:nvPr/>
        </p:nvSpPr>
        <p:spPr>
          <a:xfrm>
            <a:off x="432000" y="8296570"/>
            <a:ext cx="1598400" cy="2691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000000"/>
                </a:solidFill>
                <a:latin typeface="Google Sans"/>
                <a:ea typeface="Google Sans"/>
                <a:cs typeface="Google Sans"/>
                <a:sym typeface="Google Sans"/>
              </a:rPr>
              <a:t>Next Steps </a:t>
            </a:r>
            <a:endParaRPr b="1">
              <a:solidFill>
                <a:srgbClr val="000000"/>
              </a:solidFill>
              <a:latin typeface="Google Sans"/>
              <a:ea typeface="Google Sans"/>
              <a:cs typeface="Google Sans"/>
              <a:sym typeface="Google Sans"/>
            </a:endParaRPr>
          </a:p>
        </p:txBody>
      </p:sp>
      <p:grpSp>
        <p:nvGrpSpPr>
          <p:cNvPr id="176" name="Google Shape;176;p5"/>
          <p:cNvGrpSpPr/>
          <p:nvPr/>
        </p:nvGrpSpPr>
        <p:grpSpPr>
          <a:xfrm>
            <a:off x="95351" y="8200359"/>
            <a:ext cx="7581691" cy="5901"/>
            <a:chOff x="1890075" y="5241175"/>
            <a:chExt cx="4240556" cy="257700"/>
          </a:xfrm>
        </p:grpSpPr>
        <p:sp>
          <p:nvSpPr>
            <p:cNvPr id="177" name="Google Shape;177;p5"/>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8" name="Google Shape;178;p5"/>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9" name="Google Shape;179;p5"/>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0" name="Google Shape;180;p5"/>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181" name="Google Shape;181;p5"/>
          <p:cNvSpPr txBox="1"/>
          <p:nvPr/>
        </p:nvSpPr>
        <p:spPr>
          <a:xfrm>
            <a:off x="159875" y="441000"/>
            <a:ext cx="7458900" cy="5079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a:latin typeface="Google Sans"/>
                <a:ea typeface="Google Sans"/>
                <a:cs typeface="Google Sans"/>
                <a:sym typeface="Google Sans"/>
              </a:rPr>
              <a:t>Click here to edit title</a:t>
            </a:r>
            <a:endParaRPr sz="2100" b="1">
              <a:latin typeface="Google Sans"/>
              <a:ea typeface="Google Sans"/>
              <a:cs typeface="Google Sans"/>
              <a:sym typeface="Google Sans"/>
            </a:endParaRPr>
          </a:p>
        </p:txBody>
      </p:sp>
      <p:sp>
        <p:nvSpPr>
          <p:cNvPr id="182" name="Google Shape;182;p5"/>
          <p:cNvSpPr txBox="1"/>
          <p:nvPr/>
        </p:nvSpPr>
        <p:spPr>
          <a:xfrm>
            <a:off x="1763100" y="948050"/>
            <a:ext cx="42462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latin typeface="PT Sans Narrow"/>
                <a:ea typeface="PT Sans Narrow"/>
                <a:cs typeface="PT Sans Narrow"/>
                <a:sym typeface="PT Sans Narrow"/>
              </a:rPr>
              <a:t>Click here to edit subtitle</a:t>
            </a:r>
            <a:endParaRPr sz="1200">
              <a:solidFill>
                <a:srgbClr val="000000"/>
              </a:solidFill>
              <a:latin typeface="PT Sans Narrow"/>
              <a:ea typeface="PT Sans Narrow"/>
              <a:cs typeface="PT Sans Narrow"/>
              <a:sym typeface="PT Sans Narrow"/>
            </a:endParaRPr>
          </a:p>
        </p:txBody>
      </p:sp>
      <p:sp>
        <p:nvSpPr>
          <p:cNvPr id="183" name="Google Shape;183;p5"/>
          <p:cNvSpPr>
            <a:spLocks noGrp="1"/>
          </p:cNvSpPr>
          <p:nvPr>
            <p:ph type="pic" idx="2"/>
          </p:nvPr>
        </p:nvSpPr>
        <p:spPr>
          <a:xfrm>
            <a:off x="4394725" y="4961200"/>
            <a:ext cx="3035400" cy="2495700"/>
          </a:xfrm>
          <a:prstGeom prst="rect">
            <a:avLst/>
          </a:prstGeom>
          <a:noFill/>
          <a:ln w="19050" cap="flat" cmpd="sng">
            <a:solidFill>
              <a:srgbClr val="000000"/>
            </a:solidFill>
            <a:prstDash val="solid"/>
            <a:round/>
            <a:headEnd type="none" w="sm" len="sm"/>
            <a:tailEnd type="none" w="sm" len="sm"/>
          </a:ln>
        </p:spPr>
      </p:sp>
      <p:sp>
        <p:nvSpPr>
          <p:cNvPr id="184" name="Google Shape;184;p5"/>
          <p:cNvSpPr txBox="1"/>
          <p:nvPr/>
        </p:nvSpPr>
        <p:spPr>
          <a:xfrm>
            <a:off x="4326325" y="7456900"/>
            <a:ext cx="31722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r>
              <a:rPr lang="en" sz="1100" i="1">
                <a:latin typeface="Lato"/>
                <a:ea typeface="Lato"/>
                <a:cs typeface="Lato"/>
                <a:sym typeface="Lato"/>
              </a:rPr>
              <a:t>Image Alt-Text Here</a:t>
            </a:r>
            <a:endParaRPr sz="1100" i="1">
              <a:solidFill>
                <a:srgbClr val="000000"/>
              </a:solidFill>
              <a:latin typeface="Lato"/>
              <a:ea typeface="Lato"/>
              <a:cs typeface="Lato"/>
              <a:sym typeface="La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 NOT USE ">
  <p:cSld name="TITLE_2_1">
    <p:spTree>
      <p:nvGrpSpPr>
        <p:cNvPr id="1" name="Shape 185"/>
        <p:cNvGrpSpPr/>
        <p:nvPr/>
      </p:nvGrpSpPr>
      <p:grpSpPr>
        <a:xfrm>
          <a:off x="0" y="0"/>
          <a:ext cx="0" cy="0"/>
          <a:chOff x="0" y="0"/>
          <a:chExt cx="0" cy="0"/>
        </a:xfrm>
      </p:grpSpPr>
      <p:sp>
        <p:nvSpPr>
          <p:cNvPr id="186" name="Google Shape;186;p6"/>
          <p:cNvSpPr txBox="1"/>
          <p:nvPr/>
        </p:nvSpPr>
        <p:spPr>
          <a:xfrm>
            <a:off x="3993321" y="9367991"/>
            <a:ext cx="3693900" cy="734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600">
                <a:solidFill>
                  <a:srgbClr val="FFFFFF"/>
                </a:solidFill>
                <a:latin typeface="Roboto"/>
                <a:ea typeface="Roboto"/>
                <a:cs typeface="Roboto"/>
                <a:sym typeface="Roboto"/>
              </a:rPr>
              <a:t>Source:  Lorem ipsum dolor sit amet, consectetur adipiscing elit. Duis non erat sem</a:t>
            </a:r>
            <a:endParaRPr sz="600">
              <a:solidFill>
                <a:srgbClr val="FFFFFF"/>
              </a:solidFill>
              <a:latin typeface="Roboto"/>
              <a:ea typeface="Roboto"/>
              <a:cs typeface="Roboto"/>
              <a:sym typeface="Roboto"/>
            </a:endParaRPr>
          </a:p>
        </p:txBody>
      </p:sp>
      <p:grpSp>
        <p:nvGrpSpPr>
          <p:cNvPr id="187" name="Google Shape;187;p6"/>
          <p:cNvGrpSpPr/>
          <p:nvPr/>
        </p:nvGrpSpPr>
        <p:grpSpPr>
          <a:xfrm>
            <a:off x="-16250" y="9048087"/>
            <a:ext cx="7804900" cy="1072407"/>
            <a:chOff x="-19118" y="4617750"/>
            <a:chExt cx="9182236" cy="548378"/>
          </a:xfrm>
        </p:grpSpPr>
        <p:sp>
          <p:nvSpPr>
            <p:cNvPr id="188" name="Google Shape;188;p6"/>
            <p:cNvSpPr/>
            <p:nvPr/>
          </p:nvSpPr>
          <p:spPr>
            <a:xfrm flipH="1">
              <a:off x="19244" y="4617750"/>
              <a:ext cx="9143874" cy="548378"/>
            </a:xfrm>
            <a:custGeom>
              <a:avLst/>
              <a:gdLst/>
              <a:ahLst/>
              <a:cxnLst/>
              <a:rect l="l" t="t" r="r" b="b"/>
              <a:pathLst>
                <a:path w="367556" h="19840" extrusionOk="0">
                  <a:moveTo>
                    <a:pt x="0" y="19840"/>
                  </a:moveTo>
                  <a:lnTo>
                    <a:pt x="515" y="0"/>
                  </a:lnTo>
                  <a:lnTo>
                    <a:pt x="367556" y="11270"/>
                  </a:lnTo>
                  <a:lnTo>
                    <a:pt x="367044" y="18698"/>
                  </a:lnTo>
                  <a:close/>
                </a:path>
              </a:pathLst>
            </a:custGeom>
            <a:solidFill>
              <a:srgbClr val="4069DD"/>
            </a:solidFill>
            <a:ln>
              <a:noFill/>
            </a:ln>
          </p:spPr>
        </p:sp>
        <p:sp>
          <p:nvSpPr>
            <p:cNvPr id="189" name="Google Shape;189;p6"/>
            <p:cNvSpPr/>
            <p:nvPr/>
          </p:nvSpPr>
          <p:spPr>
            <a:xfrm flipH="1">
              <a:off x="-19118" y="4677825"/>
              <a:ext cx="4769786" cy="473975"/>
            </a:xfrm>
            <a:custGeom>
              <a:avLst/>
              <a:gdLst/>
              <a:ahLst/>
              <a:cxnLst/>
              <a:rect l="l" t="t" r="r" b="b"/>
              <a:pathLst>
                <a:path w="366343" h="18959" extrusionOk="0">
                  <a:moveTo>
                    <a:pt x="0" y="18521"/>
                  </a:moveTo>
                  <a:lnTo>
                    <a:pt x="366343" y="0"/>
                  </a:lnTo>
                  <a:lnTo>
                    <a:pt x="366052" y="18959"/>
                  </a:lnTo>
                  <a:close/>
                </a:path>
              </a:pathLst>
            </a:custGeom>
            <a:solidFill>
              <a:srgbClr val="448AFF"/>
            </a:solidFill>
            <a:ln>
              <a:noFill/>
            </a:ln>
          </p:spPr>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DO NOT USE">
  <p:cSld name="CUSTOM_1">
    <p:spTree>
      <p:nvGrpSpPr>
        <p:cNvPr id="1" name="Shape 19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ayout 1" type="title">
  <p:cSld name="TITLE">
    <p:spTree>
      <p:nvGrpSpPr>
        <p:cNvPr id="1" name="Shape 196"/>
        <p:cNvGrpSpPr/>
        <p:nvPr/>
      </p:nvGrpSpPr>
      <p:grpSpPr>
        <a:xfrm>
          <a:off x="0" y="0"/>
          <a:ext cx="0" cy="0"/>
          <a:chOff x="0" y="0"/>
          <a:chExt cx="0" cy="0"/>
        </a:xfrm>
      </p:grpSpPr>
      <p:grpSp>
        <p:nvGrpSpPr>
          <p:cNvPr id="197" name="Google Shape;197;p9"/>
          <p:cNvGrpSpPr/>
          <p:nvPr/>
        </p:nvGrpSpPr>
        <p:grpSpPr>
          <a:xfrm>
            <a:off x="172055" y="1468890"/>
            <a:ext cx="7434543" cy="62982"/>
            <a:chOff x="1890075" y="5241175"/>
            <a:chExt cx="4240556" cy="257700"/>
          </a:xfrm>
        </p:grpSpPr>
        <p:sp>
          <p:nvSpPr>
            <p:cNvPr id="198" name="Google Shape;198;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99" name="Google Shape;199;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0" name="Google Shape;200;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1" name="Google Shape;201;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02" name="Google Shape;202;p9"/>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nvGrpSpPr>
          <p:cNvPr id="203" name="Google Shape;203;p9"/>
          <p:cNvGrpSpPr/>
          <p:nvPr/>
        </p:nvGrpSpPr>
        <p:grpSpPr>
          <a:xfrm>
            <a:off x="168930" y="2702615"/>
            <a:ext cx="7434543" cy="62982"/>
            <a:chOff x="1890075" y="5241175"/>
            <a:chExt cx="4240556" cy="257700"/>
          </a:xfrm>
        </p:grpSpPr>
        <p:sp>
          <p:nvSpPr>
            <p:cNvPr id="204" name="Google Shape;204;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5" name="Google Shape;205;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6" name="Google Shape;206;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07" name="Google Shape;207;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cxnSp>
        <p:nvCxnSpPr>
          <p:cNvPr id="208" name="Google Shape;208;p9"/>
          <p:cNvCxnSpPr>
            <a:stCxn id="198"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09" name="Google Shape;209;p9"/>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10" name="Google Shape;210;p9"/>
          <p:cNvGrpSpPr/>
          <p:nvPr/>
        </p:nvGrpSpPr>
        <p:grpSpPr>
          <a:xfrm>
            <a:off x="0" y="3413775"/>
            <a:ext cx="3530025" cy="746350"/>
            <a:chOff x="0" y="3156075"/>
            <a:chExt cx="3530025" cy="746350"/>
          </a:xfrm>
        </p:grpSpPr>
        <p:sp>
          <p:nvSpPr>
            <p:cNvPr id="211" name="Google Shape;211;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2" name="Google Shape;212;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13" name="Google Shape;213;p9"/>
          <p:cNvGrpSpPr/>
          <p:nvPr/>
        </p:nvGrpSpPr>
        <p:grpSpPr>
          <a:xfrm>
            <a:off x="3248850" y="2867100"/>
            <a:ext cx="4936034" cy="746350"/>
            <a:chOff x="0" y="3156075"/>
            <a:chExt cx="3530025" cy="746350"/>
          </a:xfrm>
        </p:grpSpPr>
        <p:sp>
          <p:nvSpPr>
            <p:cNvPr id="214" name="Google Shape;214;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5" name="Google Shape;215;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16" name="Google Shape;216;p9"/>
          <p:cNvGrpSpPr/>
          <p:nvPr/>
        </p:nvGrpSpPr>
        <p:grpSpPr>
          <a:xfrm>
            <a:off x="3248850" y="7166275"/>
            <a:ext cx="4936034" cy="746350"/>
            <a:chOff x="0" y="3156075"/>
            <a:chExt cx="3530025" cy="746350"/>
          </a:xfrm>
        </p:grpSpPr>
        <p:sp>
          <p:nvSpPr>
            <p:cNvPr id="217" name="Google Shape;217;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18" name="Google Shape;218;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19" name="Google Shape;219;p9"/>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Key Insights </a:t>
            </a:r>
            <a:endParaRPr sz="1900">
              <a:solidFill>
                <a:schemeClr val="lt2"/>
              </a:solidFill>
              <a:latin typeface="Google Sans SemiBold"/>
              <a:ea typeface="Google Sans SemiBold"/>
              <a:cs typeface="Google Sans SemiBold"/>
              <a:sym typeface="Google Sans SemiBold"/>
            </a:endParaRPr>
          </a:p>
        </p:txBody>
      </p:sp>
      <p:sp>
        <p:nvSpPr>
          <p:cNvPr id="220" name="Google Shape;220;p9"/>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Details </a:t>
            </a:r>
            <a:endParaRPr sz="1900">
              <a:solidFill>
                <a:schemeClr val="lt2"/>
              </a:solidFill>
              <a:latin typeface="Google Sans SemiBold"/>
              <a:ea typeface="Google Sans SemiBold"/>
              <a:cs typeface="Google Sans SemiBold"/>
              <a:sym typeface="Google Sans SemiBold"/>
            </a:endParaRPr>
          </a:p>
        </p:txBody>
      </p:sp>
      <p:sp>
        <p:nvSpPr>
          <p:cNvPr id="221" name="Google Shape;221;p9"/>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chemeClr val="lt2"/>
                </a:solidFill>
                <a:latin typeface="Google Sans SemiBold"/>
                <a:ea typeface="Google Sans SemiBold"/>
                <a:cs typeface="Google Sans SemiBold"/>
                <a:sym typeface="Google Sans SemiBold"/>
              </a:rPr>
              <a:t>Next Steps </a:t>
            </a:r>
            <a:endParaRPr sz="1900">
              <a:solidFill>
                <a:schemeClr val="lt2"/>
              </a:solidFill>
              <a:latin typeface="Google Sans SemiBold"/>
              <a:ea typeface="Google Sans SemiBold"/>
              <a:cs typeface="Google Sans SemiBold"/>
              <a:sym typeface="Google Sans SemiBold"/>
            </a:endParaRPr>
          </a:p>
        </p:txBody>
      </p:sp>
      <p:grpSp>
        <p:nvGrpSpPr>
          <p:cNvPr id="222" name="Google Shape;222;p9"/>
          <p:cNvGrpSpPr/>
          <p:nvPr/>
        </p:nvGrpSpPr>
        <p:grpSpPr>
          <a:xfrm>
            <a:off x="172055" y="1468890"/>
            <a:ext cx="7434543" cy="62982"/>
            <a:chOff x="1890075" y="5241175"/>
            <a:chExt cx="4240556" cy="257700"/>
          </a:xfrm>
        </p:grpSpPr>
        <p:sp>
          <p:nvSpPr>
            <p:cNvPr id="223" name="Google Shape;223;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4" name="Google Shape;224;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5" name="Google Shape;225;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6" name="Google Shape;226;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27" name="Google Shape;227;p9"/>
          <p:cNvSpPr/>
          <p:nvPr/>
        </p:nvSpPr>
        <p:spPr>
          <a:xfrm>
            <a:off x="172050" y="2765600"/>
            <a:ext cx="3076800" cy="7293000"/>
          </a:xfrm>
          <a:prstGeom prst="roundRect">
            <a:avLst>
              <a:gd name="adj" fmla="val 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nvGrpSpPr>
          <p:cNvPr id="228" name="Google Shape;228;p9"/>
          <p:cNvGrpSpPr/>
          <p:nvPr/>
        </p:nvGrpSpPr>
        <p:grpSpPr>
          <a:xfrm>
            <a:off x="168930" y="2702615"/>
            <a:ext cx="7434543" cy="62982"/>
            <a:chOff x="1890075" y="5241175"/>
            <a:chExt cx="4240556" cy="257700"/>
          </a:xfrm>
        </p:grpSpPr>
        <p:sp>
          <p:nvSpPr>
            <p:cNvPr id="229" name="Google Shape;229;p9"/>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0" name="Google Shape;230;p9"/>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1" name="Google Shape;231;p9"/>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2" name="Google Shape;232;p9"/>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cxnSp>
        <p:nvCxnSpPr>
          <p:cNvPr id="233" name="Google Shape;233;p9"/>
          <p:cNvCxnSpPr>
            <a:stCxn id="223" idx="0"/>
          </p:cNvCxnSpPr>
          <p:nvPr/>
        </p:nvCxnSpPr>
        <p:spPr>
          <a:xfrm>
            <a:off x="172055" y="1500381"/>
            <a:ext cx="0" cy="8590500"/>
          </a:xfrm>
          <a:prstGeom prst="straightConnector1">
            <a:avLst/>
          </a:prstGeom>
          <a:noFill/>
          <a:ln w="9525" cap="flat" cmpd="sng">
            <a:solidFill>
              <a:srgbClr val="CCCCCC"/>
            </a:solidFill>
            <a:prstDash val="solid"/>
            <a:round/>
            <a:headEnd type="none" w="med" len="med"/>
            <a:tailEnd type="none" w="med" len="med"/>
          </a:ln>
        </p:spPr>
      </p:cxnSp>
      <p:cxnSp>
        <p:nvCxnSpPr>
          <p:cNvPr id="234" name="Google Shape;234;p9"/>
          <p:cNvCxnSpPr/>
          <p:nvPr/>
        </p:nvCxnSpPr>
        <p:spPr>
          <a:xfrm>
            <a:off x="7603480" y="1500381"/>
            <a:ext cx="0" cy="8590500"/>
          </a:xfrm>
          <a:prstGeom prst="straightConnector1">
            <a:avLst/>
          </a:prstGeom>
          <a:noFill/>
          <a:ln w="9525" cap="flat" cmpd="sng">
            <a:solidFill>
              <a:srgbClr val="CCCCCC"/>
            </a:solidFill>
            <a:prstDash val="solid"/>
            <a:round/>
            <a:headEnd type="none" w="med" len="med"/>
            <a:tailEnd type="none" w="med" len="med"/>
          </a:ln>
        </p:spPr>
      </p:cxnSp>
      <p:grpSp>
        <p:nvGrpSpPr>
          <p:cNvPr id="235" name="Google Shape;235;p9"/>
          <p:cNvGrpSpPr/>
          <p:nvPr/>
        </p:nvGrpSpPr>
        <p:grpSpPr>
          <a:xfrm>
            <a:off x="0" y="3413775"/>
            <a:ext cx="3530025" cy="746350"/>
            <a:chOff x="0" y="3156075"/>
            <a:chExt cx="3530025" cy="746350"/>
          </a:xfrm>
        </p:grpSpPr>
        <p:sp>
          <p:nvSpPr>
            <p:cNvPr id="236" name="Google Shape;236;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37" name="Google Shape;237;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38" name="Google Shape;238;p9"/>
          <p:cNvGrpSpPr/>
          <p:nvPr/>
        </p:nvGrpSpPr>
        <p:grpSpPr>
          <a:xfrm>
            <a:off x="3248850" y="2867100"/>
            <a:ext cx="4936034" cy="746350"/>
            <a:chOff x="0" y="3156075"/>
            <a:chExt cx="3530025" cy="746350"/>
          </a:xfrm>
        </p:grpSpPr>
        <p:sp>
          <p:nvSpPr>
            <p:cNvPr id="239" name="Google Shape;239;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0" name="Google Shape;240;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41" name="Google Shape;241;p9"/>
          <p:cNvGrpSpPr/>
          <p:nvPr/>
        </p:nvGrpSpPr>
        <p:grpSpPr>
          <a:xfrm>
            <a:off x="3248850" y="7166275"/>
            <a:ext cx="4936034" cy="746350"/>
            <a:chOff x="0" y="3156075"/>
            <a:chExt cx="3530025" cy="746350"/>
          </a:xfrm>
        </p:grpSpPr>
        <p:sp>
          <p:nvSpPr>
            <p:cNvPr id="242" name="Google Shape;242;p9"/>
            <p:cNvSpPr/>
            <p:nvPr/>
          </p:nvSpPr>
          <p:spPr>
            <a:xfrm rot="5400000">
              <a:off x="3097725" y="3470125"/>
              <a:ext cx="583500" cy="281100"/>
            </a:xfrm>
            <a:prstGeom prst="trapezoid">
              <a:avLst>
                <a:gd name="adj" fmla="val 102819"/>
              </a:avLst>
            </a:prstGeom>
            <a:solidFill>
              <a:srgbClr val="4F4F4F"/>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43" name="Google Shape;243;p9"/>
            <p:cNvSpPr/>
            <p:nvPr/>
          </p:nvSpPr>
          <p:spPr>
            <a:xfrm>
              <a:off x="0" y="3156075"/>
              <a:ext cx="3529800" cy="453000"/>
            </a:xfrm>
            <a:prstGeom prst="rect">
              <a:avLst/>
            </a:prstGeom>
            <a:solidFill>
              <a:srgbClr val="666666"/>
            </a:solidFill>
            <a:ln w="9525" cap="flat" cmpd="sng">
              <a:solidFill>
                <a:srgbClr val="57575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44" name="Google Shape;244;p9"/>
          <p:cNvSpPr txBox="1"/>
          <p:nvPr/>
        </p:nvSpPr>
        <p:spPr>
          <a:xfrm>
            <a:off x="188700" y="3410750"/>
            <a:ext cx="3074400" cy="463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Key Insights </a:t>
            </a:r>
            <a:endParaRPr sz="1900">
              <a:solidFill>
                <a:srgbClr val="EEEEEE"/>
              </a:solidFill>
              <a:latin typeface="Google Sans SemiBold"/>
              <a:ea typeface="Google Sans SemiBold"/>
              <a:cs typeface="Google Sans SemiBold"/>
              <a:sym typeface="Google Sans SemiBold"/>
            </a:endParaRPr>
          </a:p>
        </p:txBody>
      </p:sp>
      <p:sp>
        <p:nvSpPr>
          <p:cNvPr id="245" name="Google Shape;245;p9"/>
          <p:cNvSpPr txBox="1"/>
          <p:nvPr/>
        </p:nvSpPr>
        <p:spPr>
          <a:xfrm>
            <a:off x="3263100" y="2852500"/>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Details </a:t>
            </a:r>
            <a:endParaRPr sz="1900">
              <a:solidFill>
                <a:srgbClr val="EEEEEE"/>
              </a:solidFill>
              <a:latin typeface="Google Sans SemiBold"/>
              <a:ea typeface="Google Sans SemiBold"/>
              <a:cs typeface="Google Sans SemiBold"/>
              <a:sym typeface="Google Sans SemiBold"/>
            </a:endParaRPr>
          </a:p>
        </p:txBody>
      </p:sp>
      <p:sp>
        <p:nvSpPr>
          <p:cNvPr id="246" name="Google Shape;246;p9"/>
          <p:cNvSpPr txBox="1"/>
          <p:nvPr/>
        </p:nvSpPr>
        <p:spPr>
          <a:xfrm>
            <a:off x="3263100" y="7164075"/>
            <a:ext cx="4334100" cy="4500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900">
                <a:solidFill>
                  <a:srgbClr val="EEEEEE"/>
                </a:solidFill>
                <a:latin typeface="Google Sans SemiBold"/>
                <a:ea typeface="Google Sans SemiBold"/>
                <a:cs typeface="Google Sans SemiBold"/>
                <a:sym typeface="Google Sans SemiBold"/>
              </a:rPr>
              <a:t>Next Steps </a:t>
            </a:r>
            <a:endParaRPr sz="1900">
              <a:solidFill>
                <a:srgbClr val="EEEEEE"/>
              </a:solidFill>
              <a:latin typeface="Google Sans SemiBold"/>
              <a:ea typeface="Google Sans SemiBold"/>
              <a:cs typeface="Google Sans SemiBold"/>
              <a:sym typeface="Google Sans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yout 2">
  <p:cSld name="TITLE_1">
    <p:spTree>
      <p:nvGrpSpPr>
        <p:cNvPr id="1" name="Shape 247"/>
        <p:cNvGrpSpPr/>
        <p:nvPr/>
      </p:nvGrpSpPr>
      <p:grpSpPr>
        <a:xfrm>
          <a:off x="0" y="0"/>
          <a:ext cx="0" cy="0"/>
          <a:chOff x="0" y="0"/>
          <a:chExt cx="0" cy="0"/>
        </a:xfrm>
      </p:grpSpPr>
      <p:cxnSp>
        <p:nvCxnSpPr>
          <p:cNvPr id="248" name="Google Shape;248;p10"/>
          <p:cNvCxnSpPr/>
          <p:nvPr/>
        </p:nvCxnSpPr>
        <p:spPr>
          <a:xfrm>
            <a:off x="3049395" y="901911"/>
            <a:ext cx="0" cy="5924400"/>
          </a:xfrm>
          <a:prstGeom prst="straightConnector1">
            <a:avLst/>
          </a:prstGeom>
          <a:noFill/>
          <a:ln w="9525" cap="flat" cmpd="sng">
            <a:solidFill>
              <a:srgbClr val="CCCCCC"/>
            </a:solidFill>
            <a:prstDash val="solid"/>
            <a:round/>
            <a:headEnd type="none" w="med" len="med"/>
            <a:tailEnd type="none" w="med" len="med"/>
          </a:ln>
        </p:spPr>
      </p:cxnSp>
      <p:cxnSp>
        <p:nvCxnSpPr>
          <p:cNvPr id="249" name="Google Shape;249;p10"/>
          <p:cNvCxnSpPr>
            <a:stCxn id="250"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251" name="Google Shape;251;p10"/>
          <p:cNvGrpSpPr/>
          <p:nvPr/>
        </p:nvGrpSpPr>
        <p:grpSpPr>
          <a:xfrm>
            <a:off x="190320" y="900657"/>
            <a:ext cx="7581691" cy="5901"/>
            <a:chOff x="1890075" y="5241175"/>
            <a:chExt cx="4240556" cy="257700"/>
          </a:xfrm>
        </p:grpSpPr>
        <p:sp>
          <p:nvSpPr>
            <p:cNvPr id="250" name="Google Shape;250;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2" name="Google Shape;252;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3" name="Google Shape;253;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4" name="Google Shape;254;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grpSp>
        <p:nvGrpSpPr>
          <p:cNvPr id="255" name="Google Shape;255;p10"/>
          <p:cNvGrpSpPr/>
          <p:nvPr/>
        </p:nvGrpSpPr>
        <p:grpSpPr>
          <a:xfrm>
            <a:off x="190320" y="931759"/>
            <a:ext cx="7581691" cy="5901"/>
            <a:chOff x="1890075" y="5241175"/>
            <a:chExt cx="4240556" cy="257700"/>
          </a:xfrm>
        </p:grpSpPr>
        <p:sp>
          <p:nvSpPr>
            <p:cNvPr id="256" name="Google Shape;256;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7" name="Google Shape;257;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8" name="Google Shape;258;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259" name="Google Shape;259;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260" name="Google Shape;260;p10"/>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261" name="Google Shape;261;p10"/>
          <p:cNvSpPr txBox="1"/>
          <p:nvPr/>
        </p:nvSpPr>
        <p:spPr>
          <a:xfrm>
            <a:off x="510050" y="96599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262" name="Google Shape;262;p10"/>
          <p:cNvSpPr/>
          <p:nvPr/>
        </p:nvSpPr>
        <p:spPr>
          <a:xfrm>
            <a:off x="190350" y="7617450"/>
            <a:ext cx="7581600" cy="2264100"/>
          </a:xfrm>
          <a:prstGeom prst="rect">
            <a:avLst/>
          </a:prstGeom>
          <a:solidFill>
            <a:srgbClr val="CCCCCC"/>
          </a:solid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3" name="Google Shape;263;p10"/>
          <p:cNvCxnSpPr/>
          <p:nvPr/>
        </p:nvCxnSpPr>
        <p:spPr>
          <a:xfrm flipH="1">
            <a:off x="3028995" y="901911"/>
            <a:ext cx="20400" cy="8834400"/>
          </a:xfrm>
          <a:prstGeom prst="straightConnector1">
            <a:avLst/>
          </a:prstGeom>
          <a:noFill/>
          <a:ln w="9525" cap="flat" cmpd="sng">
            <a:solidFill>
              <a:srgbClr val="CCCCCC"/>
            </a:solidFill>
            <a:prstDash val="solid"/>
            <a:round/>
            <a:headEnd type="none" w="med" len="med"/>
            <a:tailEnd type="none" w="med" len="med"/>
          </a:ln>
        </p:spPr>
      </p:cxnSp>
      <p:cxnSp>
        <p:nvCxnSpPr>
          <p:cNvPr id="264" name="Google Shape;264;p10"/>
          <p:cNvCxnSpPr>
            <a:stCxn id="265" idx="0"/>
          </p:cNvCxnSpPr>
          <p:nvPr/>
        </p:nvCxnSpPr>
        <p:spPr>
          <a:xfrm flipH="1">
            <a:off x="172020" y="903608"/>
            <a:ext cx="18300" cy="9187200"/>
          </a:xfrm>
          <a:prstGeom prst="straightConnector1">
            <a:avLst/>
          </a:prstGeom>
          <a:noFill/>
          <a:ln w="9525" cap="flat" cmpd="sng">
            <a:solidFill>
              <a:srgbClr val="CCCCCC"/>
            </a:solidFill>
            <a:prstDash val="solid"/>
            <a:round/>
            <a:headEnd type="none" w="med" len="med"/>
            <a:tailEnd type="none" w="med" len="med"/>
          </a:ln>
        </p:spPr>
      </p:cxnSp>
      <p:grpSp>
        <p:nvGrpSpPr>
          <p:cNvPr id="266" name="Google Shape;266;p10"/>
          <p:cNvGrpSpPr/>
          <p:nvPr/>
        </p:nvGrpSpPr>
        <p:grpSpPr>
          <a:xfrm>
            <a:off x="190320" y="900657"/>
            <a:ext cx="7581691" cy="5901"/>
            <a:chOff x="1890075" y="5241175"/>
            <a:chExt cx="4240556" cy="257700"/>
          </a:xfrm>
        </p:grpSpPr>
        <p:sp>
          <p:nvSpPr>
            <p:cNvPr id="265" name="Google Shape;265;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7" name="Google Shape;267;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8" name="Google Shape;268;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9" name="Google Shape;269;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70" name="Google Shape;270;p10"/>
          <p:cNvGrpSpPr/>
          <p:nvPr/>
        </p:nvGrpSpPr>
        <p:grpSpPr>
          <a:xfrm>
            <a:off x="190320" y="931759"/>
            <a:ext cx="7581691" cy="5901"/>
            <a:chOff x="1890075" y="5241175"/>
            <a:chExt cx="4240556" cy="257700"/>
          </a:xfrm>
        </p:grpSpPr>
        <p:sp>
          <p:nvSpPr>
            <p:cNvPr id="271" name="Google Shape;271;p10"/>
            <p:cNvSpPr/>
            <p:nvPr/>
          </p:nvSpPr>
          <p:spPr>
            <a:xfrm rot="-5400000">
              <a:off x="2291325" y="4839925"/>
              <a:ext cx="257700" cy="1060200"/>
            </a:xfrm>
            <a:prstGeom prst="rect">
              <a:avLst/>
            </a:prstGeom>
            <a:solidFill>
              <a:srgbClr val="4285F4"/>
            </a:solidFill>
            <a:ln w="9525" cap="flat" cmpd="sng">
              <a:solidFill>
                <a:srgbClr val="4285F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2" name="Google Shape;272;p10"/>
            <p:cNvSpPr/>
            <p:nvPr/>
          </p:nvSpPr>
          <p:spPr>
            <a:xfrm rot="-5400000">
              <a:off x="3351444" y="4839925"/>
              <a:ext cx="257700" cy="1060200"/>
            </a:xfrm>
            <a:prstGeom prst="rect">
              <a:avLst/>
            </a:prstGeom>
            <a:solidFill>
              <a:srgbClr val="DB4437"/>
            </a:solidFill>
            <a:ln w="9525" cap="flat" cmpd="sng">
              <a:solidFill>
                <a:srgbClr val="DB44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3" name="Google Shape;273;p10"/>
            <p:cNvSpPr/>
            <p:nvPr/>
          </p:nvSpPr>
          <p:spPr>
            <a:xfrm rot="-5400000">
              <a:off x="4411563" y="4839925"/>
              <a:ext cx="257700" cy="1060200"/>
            </a:xfrm>
            <a:prstGeom prst="rect">
              <a:avLst/>
            </a:prstGeom>
            <a:solidFill>
              <a:srgbClr val="F4B400"/>
            </a:solidFill>
            <a:ln w="9525" cap="flat" cmpd="sng">
              <a:solidFill>
                <a:srgbClr val="F4B4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4" name="Google Shape;274;p10"/>
            <p:cNvSpPr/>
            <p:nvPr/>
          </p:nvSpPr>
          <p:spPr>
            <a:xfrm rot="-5400000">
              <a:off x="5471681" y="4839925"/>
              <a:ext cx="257700" cy="1060200"/>
            </a:xfrm>
            <a:prstGeom prst="rect">
              <a:avLst/>
            </a:prstGeom>
            <a:solidFill>
              <a:srgbClr val="0F9D58"/>
            </a:solidFill>
            <a:ln w="9525" cap="flat" cmpd="sng">
              <a:solidFill>
                <a:srgbClr val="0F9D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75" name="Google Shape;275;p10"/>
          <p:cNvSpPr/>
          <p:nvPr/>
        </p:nvSpPr>
        <p:spPr>
          <a:xfrm rot="248910">
            <a:off x="7469568" y="-16320"/>
            <a:ext cx="1791494" cy="10540289"/>
          </a:xfrm>
          <a:prstGeom prst="rtTriangle">
            <a:avLst/>
          </a:prstGeom>
          <a:solidFill>
            <a:srgbClr val="B7B7B7"/>
          </a:solidFill>
          <a:ln w="9525" cap="flat" cmpd="sng">
            <a:solidFill>
              <a:srgbClr val="CFB99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B991"/>
              </a:solidFill>
            </a:endParaRPr>
          </a:p>
        </p:txBody>
      </p:sp>
      <p:sp>
        <p:nvSpPr>
          <p:cNvPr id="276" name="Google Shape;276;p10"/>
          <p:cNvSpPr txBox="1"/>
          <p:nvPr/>
        </p:nvSpPr>
        <p:spPr>
          <a:xfrm>
            <a:off x="290394" y="9345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ISSUE / PROBLEM</a:t>
            </a:r>
            <a:endParaRPr sz="1500">
              <a:latin typeface="Work Sans"/>
              <a:ea typeface="Work Sans"/>
              <a:cs typeface="Work Sans"/>
              <a:sym typeface="Work Sans"/>
            </a:endParaRPr>
          </a:p>
        </p:txBody>
      </p:sp>
      <p:grpSp>
        <p:nvGrpSpPr>
          <p:cNvPr id="277" name="Google Shape;277;p10"/>
          <p:cNvGrpSpPr/>
          <p:nvPr/>
        </p:nvGrpSpPr>
        <p:grpSpPr>
          <a:xfrm>
            <a:off x="172024" y="1040825"/>
            <a:ext cx="137818" cy="187200"/>
            <a:chOff x="507100" y="1997600"/>
            <a:chExt cx="158375" cy="187200"/>
          </a:xfrm>
        </p:grpSpPr>
        <p:sp>
          <p:nvSpPr>
            <p:cNvPr id="278" name="Google Shape;278;p10"/>
            <p:cNvSpPr/>
            <p:nvPr/>
          </p:nvSpPr>
          <p:spPr>
            <a:xfrm>
              <a:off x="529575" y="1997600"/>
              <a:ext cx="135900" cy="187200"/>
            </a:xfrm>
            <a:prstGeom prst="chevron">
              <a:avLst>
                <a:gd name="adj" fmla="val 50000"/>
              </a:avLst>
            </a:prstGeom>
            <a:solidFill>
              <a:srgbClr val="00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507100" y="2017025"/>
              <a:ext cx="135900" cy="146700"/>
            </a:xfrm>
            <a:prstGeom prst="chevron">
              <a:avLst>
                <a:gd name="adj" fmla="val 50000"/>
              </a:avLst>
            </a:prstGeom>
            <a:solidFill>
              <a:srgbClr val="0000FF"/>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10"/>
          <p:cNvSpPr txBox="1"/>
          <p:nvPr/>
        </p:nvSpPr>
        <p:spPr>
          <a:xfrm>
            <a:off x="308719" y="2801400"/>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RESPONSE </a:t>
            </a:r>
            <a:endParaRPr sz="1500">
              <a:latin typeface="Work Sans"/>
              <a:ea typeface="Work Sans"/>
              <a:cs typeface="Work Sans"/>
              <a:sym typeface="Work Sans"/>
            </a:endParaRPr>
          </a:p>
        </p:txBody>
      </p:sp>
      <p:grpSp>
        <p:nvGrpSpPr>
          <p:cNvPr id="281" name="Google Shape;281;p10"/>
          <p:cNvGrpSpPr/>
          <p:nvPr/>
        </p:nvGrpSpPr>
        <p:grpSpPr>
          <a:xfrm>
            <a:off x="190349" y="2907725"/>
            <a:ext cx="137818" cy="187200"/>
            <a:chOff x="507100" y="1540400"/>
            <a:chExt cx="158375" cy="187200"/>
          </a:xfrm>
        </p:grpSpPr>
        <p:sp>
          <p:nvSpPr>
            <p:cNvPr id="282" name="Google Shape;282;p10"/>
            <p:cNvSpPr/>
            <p:nvPr/>
          </p:nvSpPr>
          <p:spPr>
            <a:xfrm>
              <a:off x="529575" y="1540400"/>
              <a:ext cx="135900" cy="187200"/>
            </a:xfrm>
            <a:prstGeom prst="chevron">
              <a:avLst>
                <a:gd name="adj" fmla="val 50000"/>
              </a:avLst>
            </a:prstGeom>
            <a:solidFill>
              <a:srgbClr val="FF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a:off x="507100" y="1559825"/>
              <a:ext cx="135900" cy="146700"/>
            </a:xfrm>
            <a:prstGeom prst="chevron">
              <a:avLst>
                <a:gd name="adj" fmla="val 50000"/>
              </a:avLst>
            </a:prstGeom>
            <a:solidFill>
              <a:srgbClr val="FF00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10"/>
          <p:cNvSpPr txBox="1"/>
          <p:nvPr/>
        </p:nvSpPr>
        <p:spPr>
          <a:xfrm>
            <a:off x="290394" y="5399875"/>
            <a:ext cx="2259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IMPACT  </a:t>
            </a:r>
            <a:endParaRPr sz="1500">
              <a:latin typeface="Work Sans"/>
              <a:ea typeface="Work Sans"/>
              <a:cs typeface="Work Sans"/>
              <a:sym typeface="Work Sans"/>
            </a:endParaRPr>
          </a:p>
        </p:txBody>
      </p:sp>
      <p:grpSp>
        <p:nvGrpSpPr>
          <p:cNvPr id="285" name="Google Shape;285;p10"/>
          <p:cNvGrpSpPr/>
          <p:nvPr/>
        </p:nvGrpSpPr>
        <p:grpSpPr>
          <a:xfrm>
            <a:off x="172024" y="5506200"/>
            <a:ext cx="137818" cy="187200"/>
            <a:chOff x="507100" y="1997600"/>
            <a:chExt cx="158375" cy="187200"/>
          </a:xfrm>
        </p:grpSpPr>
        <p:sp>
          <p:nvSpPr>
            <p:cNvPr id="286" name="Google Shape;286;p10"/>
            <p:cNvSpPr/>
            <p:nvPr/>
          </p:nvSpPr>
          <p:spPr>
            <a:xfrm>
              <a:off x="529575" y="1997600"/>
              <a:ext cx="135900" cy="187200"/>
            </a:xfrm>
            <a:prstGeom prst="chevron">
              <a:avLst>
                <a:gd name="adj" fmla="val 50000"/>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a:off x="507100" y="2017025"/>
              <a:ext cx="135900" cy="146700"/>
            </a:xfrm>
            <a:prstGeom prst="chevron">
              <a:avLst>
                <a:gd name="adj" fmla="val 50000"/>
              </a:avLst>
            </a:prstGeom>
            <a:solidFill>
              <a:srgbClr val="FFFF00"/>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10"/>
          <p:cNvSpPr txBox="1"/>
          <p:nvPr/>
        </p:nvSpPr>
        <p:spPr>
          <a:xfrm>
            <a:off x="-2480800" y="9126503"/>
            <a:ext cx="3081600" cy="285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05000"/>
              </a:lnSpc>
              <a:spcBef>
                <a:spcPts val="0"/>
              </a:spcBef>
              <a:spcAft>
                <a:spcPts val="0"/>
              </a:spcAft>
              <a:buNone/>
            </a:pPr>
            <a:endParaRPr sz="1100" i="1">
              <a:solidFill>
                <a:srgbClr val="000000"/>
              </a:solidFill>
              <a:latin typeface="Calibri"/>
              <a:ea typeface="Calibri"/>
              <a:cs typeface="Calibri"/>
              <a:sym typeface="Calibri"/>
            </a:endParaRPr>
          </a:p>
        </p:txBody>
      </p:sp>
      <p:sp>
        <p:nvSpPr>
          <p:cNvPr id="289" name="Google Shape;289;p10"/>
          <p:cNvSpPr txBox="1"/>
          <p:nvPr/>
        </p:nvSpPr>
        <p:spPr>
          <a:xfrm>
            <a:off x="315596" y="7502355"/>
            <a:ext cx="6273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Work Sans"/>
                <a:ea typeface="Work Sans"/>
                <a:cs typeface="Work Sans"/>
                <a:sym typeface="Work Sans"/>
              </a:rPr>
              <a:t>KEY INSIGHTS</a:t>
            </a:r>
            <a:endParaRPr sz="1500">
              <a:latin typeface="Work Sans"/>
              <a:ea typeface="Work Sans"/>
              <a:cs typeface="Work Sans"/>
              <a:sym typeface="Work Sans"/>
            </a:endParaRPr>
          </a:p>
        </p:txBody>
      </p:sp>
      <p:grpSp>
        <p:nvGrpSpPr>
          <p:cNvPr id="290" name="Google Shape;290;p10"/>
          <p:cNvGrpSpPr/>
          <p:nvPr/>
        </p:nvGrpSpPr>
        <p:grpSpPr>
          <a:xfrm>
            <a:off x="172024" y="7607808"/>
            <a:ext cx="137818" cy="187200"/>
            <a:chOff x="507100" y="1997600"/>
            <a:chExt cx="158375" cy="187200"/>
          </a:xfrm>
        </p:grpSpPr>
        <p:sp>
          <p:nvSpPr>
            <p:cNvPr id="291" name="Google Shape;291;p10"/>
            <p:cNvSpPr/>
            <p:nvPr/>
          </p:nvSpPr>
          <p:spPr>
            <a:xfrm>
              <a:off x="529575" y="1997600"/>
              <a:ext cx="135900" cy="187200"/>
            </a:xfrm>
            <a:prstGeom prst="chevron">
              <a:avLst>
                <a:gd name="adj" fmla="val 50000"/>
              </a:avLst>
            </a:prstGeom>
            <a:solidFill>
              <a:srgbClr val="38761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0"/>
            <p:cNvSpPr/>
            <p:nvPr/>
          </p:nvSpPr>
          <p:spPr>
            <a:xfrm>
              <a:off x="507100" y="2017025"/>
              <a:ext cx="135900" cy="146700"/>
            </a:xfrm>
            <a:prstGeom prst="chevron">
              <a:avLst>
                <a:gd name="adj" fmla="val 50000"/>
              </a:avLst>
            </a:prstGeom>
            <a:solidFill>
              <a:srgbClr val="38761D"/>
            </a:solidFill>
            <a:ln w="9525"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ayout 3">
  <p:cSld name="CUSTOM_2_1">
    <p:spTree>
      <p:nvGrpSpPr>
        <p:cNvPr id="1" name="Shape 293"/>
        <p:cNvGrpSpPr/>
        <p:nvPr/>
      </p:nvGrpSpPr>
      <p:grpSpPr>
        <a:xfrm>
          <a:off x="0" y="0"/>
          <a:ext cx="0" cy="0"/>
          <a:chOff x="0" y="0"/>
          <a:chExt cx="0" cy="0"/>
        </a:xfrm>
      </p:grpSpPr>
      <p:cxnSp>
        <p:nvCxnSpPr>
          <p:cNvPr id="294" name="Google Shape;294;p11"/>
          <p:cNvCxnSpPr/>
          <p:nvPr/>
        </p:nvCxnSpPr>
        <p:spPr>
          <a:xfrm>
            <a:off x="417963" y="311025"/>
            <a:ext cx="28200" cy="8777100"/>
          </a:xfrm>
          <a:prstGeom prst="straightConnector1">
            <a:avLst/>
          </a:prstGeom>
          <a:noFill/>
          <a:ln w="9525" cap="flat" cmpd="sng">
            <a:solidFill>
              <a:srgbClr val="B7B7B7"/>
            </a:solidFill>
            <a:prstDash val="solid"/>
            <a:round/>
            <a:headEnd type="none" w="med" len="med"/>
            <a:tailEnd type="none" w="med" len="med"/>
          </a:ln>
        </p:spPr>
      </p:cxnSp>
      <p:grpSp>
        <p:nvGrpSpPr>
          <p:cNvPr id="295" name="Google Shape;295;p11"/>
          <p:cNvGrpSpPr/>
          <p:nvPr/>
        </p:nvGrpSpPr>
        <p:grpSpPr>
          <a:xfrm>
            <a:off x="404725" y="1300475"/>
            <a:ext cx="6908400" cy="72025"/>
            <a:chOff x="404725" y="1681475"/>
            <a:chExt cx="6908400" cy="72025"/>
          </a:xfrm>
        </p:grpSpPr>
        <p:cxnSp>
          <p:nvCxnSpPr>
            <p:cNvPr id="296" name="Google Shape;296;p11"/>
            <p:cNvCxnSpPr/>
            <p:nvPr/>
          </p:nvCxnSpPr>
          <p:spPr>
            <a:xfrm rot="10800000" flipH="1">
              <a:off x="404725" y="1681475"/>
              <a:ext cx="6908400" cy="16800"/>
            </a:xfrm>
            <a:prstGeom prst="straightConnector1">
              <a:avLst/>
            </a:prstGeom>
            <a:noFill/>
            <a:ln w="38100" cap="flat" cmpd="sng">
              <a:solidFill>
                <a:srgbClr val="666666"/>
              </a:solidFill>
              <a:prstDash val="solid"/>
              <a:round/>
              <a:headEnd type="none" w="med" len="med"/>
              <a:tailEnd type="none" w="med" len="med"/>
            </a:ln>
          </p:spPr>
        </p:cxnSp>
        <p:cxnSp>
          <p:nvCxnSpPr>
            <p:cNvPr id="297" name="Google Shape;297;p11"/>
            <p:cNvCxnSpPr/>
            <p:nvPr/>
          </p:nvCxnSpPr>
          <p:spPr>
            <a:xfrm rot="10800000" flipH="1">
              <a:off x="404725" y="1736700"/>
              <a:ext cx="6908400" cy="16800"/>
            </a:xfrm>
            <a:prstGeom prst="straightConnector1">
              <a:avLst/>
            </a:prstGeom>
            <a:noFill/>
            <a:ln w="38100" cap="flat" cmpd="sng">
              <a:solidFill>
                <a:srgbClr val="666666"/>
              </a:solidFill>
              <a:prstDash val="solid"/>
              <a:round/>
              <a:headEnd type="none" w="med" len="med"/>
              <a:tailEnd type="none" w="med" len="med"/>
            </a:ln>
          </p:spPr>
        </p:cxnSp>
      </p:grpSp>
      <p:cxnSp>
        <p:nvCxnSpPr>
          <p:cNvPr id="298" name="Google Shape;298;p11"/>
          <p:cNvCxnSpPr/>
          <p:nvPr/>
        </p:nvCxnSpPr>
        <p:spPr>
          <a:xfrm>
            <a:off x="7326238" y="6225"/>
            <a:ext cx="28200" cy="8777100"/>
          </a:xfrm>
          <a:prstGeom prst="straightConnector1">
            <a:avLst/>
          </a:prstGeom>
          <a:noFill/>
          <a:ln w="9525" cap="flat" cmpd="sng">
            <a:solidFill>
              <a:srgbClr val="B7B7B7"/>
            </a:solidFill>
            <a:prstDash val="solid"/>
            <a:round/>
            <a:headEnd type="none" w="med" len="med"/>
            <a:tailEnd type="none" w="med" len="med"/>
          </a:ln>
        </p:spPr>
      </p:cxnSp>
      <p:cxnSp>
        <p:nvCxnSpPr>
          <p:cNvPr id="299" name="Google Shape;299;p11"/>
          <p:cNvCxnSpPr/>
          <p:nvPr/>
        </p:nvCxnSpPr>
        <p:spPr>
          <a:xfrm rot="10800000">
            <a:off x="438150" y="3276600"/>
            <a:ext cx="6896100" cy="0"/>
          </a:xfrm>
          <a:prstGeom prst="straightConnector1">
            <a:avLst/>
          </a:prstGeom>
          <a:noFill/>
          <a:ln w="9525" cap="flat" cmpd="sng">
            <a:solidFill>
              <a:srgbClr val="CCCCCC"/>
            </a:solidFill>
            <a:prstDash val="solid"/>
            <a:round/>
            <a:headEnd type="none" w="med" len="med"/>
            <a:tailEnd type="none" w="med" len="med"/>
          </a:ln>
        </p:spPr>
      </p:cxnSp>
      <p:cxnSp>
        <p:nvCxnSpPr>
          <p:cNvPr id="300" name="Google Shape;300;p11"/>
          <p:cNvCxnSpPr/>
          <p:nvPr/>
        </p:nvCxnSpPr>
        <p:spPr>
          <a:xfrm>
            <a:off x="3861475" y="3505200"/>
            <a:ext cx="0" cy="5611800"/>
          </a:xfrm>
          <a:prstGeom prst="straightConnector1">
            <a:avLst/>
          </a:prstGeom>
          <a:noFill/>
          <a:ln w="9525" cap="flat" cmpd="sng">
            <a:solidFill>
              <a:srgbClr val="B7B7B7"/>
            </a:solidFill>
            <a:prstDash val="solid"/>
            <a:round/>
            <a:headEnd type="none" w="med" len="med"/>
            <a:tailEnd type="none" w="med" len="med"/>
          </a:ln>
        </p:spPr>
      </p:cxnSp>
      <p:grpSp>
        <p:nvGrpSpPr>
          <p:cNvPr id="301" name="Google Shape;301;p11"/>
          <p:cNvGrpSpPr/>
          <p:nvPr/>
        </p:nvGrpSpPr>
        <p:grpSpPr>
          <a:xfrm>
            <a:off x="417975" y="1504250"/>
            <a:ext cx="2357775" cy="410125"/>
            <a:chOff x="417975" y="1885250"/>
            <a:chExt cx="2357775" cy="410125"/>
          </a:xfrm>
        </p:grpSpPr>
        <p:sp>
          <p:nvSpPr>
            <p:cNvPr id="302" name="Google Shape;302;p11"/>
            <p:cNvSpPr/>
            <p:nvPr/>
          </p:nvSpPr>
          <p:spPr>
            <a:xfrm>
              <a:off x="417975" y="1885250"/>
              <a:ext cx="2020800" cy="410100"/>
            </a:xfrm>
            <a:prstGeom prst="rect">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10800000">
              <a:off x="2236350" y="1885875"/>
              <a:ext cx="539400" cy="409500"/>
            </a:xfrm>
            <a:prstGeom prst="chevron">
              <a:avLst>
                <a:gd name="adj" fmla="val 50000"/>
              </a:avLst>
            </a:prstGeom>
            <a:solidFill>
              <a:srgbClr val="595959"/>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446175" y="1905300"/>
              <a:ext cx="1946700" cy="364200"/>
            </a:xfrm>
            <a:prstGeom prst="rect">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rot="10800000">
              <a:off x="2198100" y="1906000"/>
              <a:ext cx="519600" cy="363600"/>
            </a:xfrm>
            <a:prstGeom prst="chevron">
              <a:avLst>
                <a:gd name="adj" fmla="val 50000"/>
              </a:avLst>
            </a:prstGeom>
            <a:solidFill>
              <a:srgbClr val="B7B7B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11"/>
          <p:cNvGrpSpPr/>
          <p:nvPr/>
        </p:nvGrpSpPr>
        <p:grpSpPr>
          <a:xfrm>
            <a:off x="417975" y="3276600"/>
            <a:ext cx="2357775" cy="410125"/>
            <a:chOff x="265575" y="3352800"/>
            <a:chExt cx="2357775" cy="410125"/>
          </a:xfrm>
        </p:grpSpPr>
        <p:sp>
          <p:nvSpPr>
            <p:cNvPr id="307" name="Google Shape;307;p11"/>
            <p:cNvSpPr/>
            <p:nvPr/>
          </p:nvSpPr>
          <p:spPr>
            <a:xfrm>
              <a:off x="265575" y="3352800"/>
              <a:ext cx="2020800" cy="410100"/>
            </a:xfrm>
            <a:prstGeom prst="rect">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rot="10800000">
              <a:off x="2083950" y="3353425"/>
              <a:ext cx="539400" cy="409500"/>
            </a:xfrm>
            <a:prstGeom prst="chevron">
              <a:avLst>
                <a:gd name="adj" fmla="val 50000"/>
              </a:avLst>
            </a:prstGeom>
            <a:solidFill>
              <a:srgbClr val="595959"/>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293775" y="3372850"/>
              <a:ext cx="1946700" cy="364200"/>
            </a:xfrm>
            <a:prstGeom prst="rect">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rot="10800000">
              <a:off x="2045700" y="3373550"/>
              <a:ext cx="519600" cy="363600"/>
            </a:xfrm>
            <a:prstGeom prst="chevron">
              <a:avLst>
                <a:gd name="adj" fmla="val 50000"/>
              </a:avLst>
            </a:prstGeom>
            <a:solidFill>
              <a:srgbClr val="B7B7B7"/>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1"/>
          <p:cNvGrpSpPr/>
          <p:nvPr/>
        </p:nvGrpSpPr>
        <p:grpSpPr>
          <a:xfrm>
            <a:off x="3872044" y="3276600"/>
            <a:ext cx="2747987" cy="410125"/>
            <a:chOff x="3567313" y="3200400"/>
            <a:chExt cx="2357775" cy="410125"/>
          </a:xfrm>
        </p:grpSpPr>
        <p:sp>
          <p:nvSpPr>
            <p:cNvPr id="312" name="Google Shape;312;p11"/>
            <p:cNvSpPr/>
            <p:nvPr/>
          </p:nvSpPr>
          <p:spPr>
            <a:xfrm>
              <a:off x="3567313" y="3200400"/>
              <a:ext cx="2020800" cy="410100"/>
            </a:xfrm>
            <a:prstGeom prst="rect">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rot="10800000">
              <a:off x="5385688" y="3201025"/>
              <a:ext cx="539400" cy="409500"/>
            </a:xfrm>
            <a:prstGeom prst="chevron">
              <a:avLst>
                <a:gd name="adj" fmla="val 50000"/>
              </a:avLst>
            </a:prstGeom>
            <a:solidFill>
              <a:srgbClr val="595959"/>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3595513" y="3220450"/>
              <a:ext cx="1946700" cy="364200"/>
            </a:xfrm>
            <a:prstGeom prst="rect">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rot="10800000">
              <a:off x="5393639" y="3221150"/>
              <a:ext cx="473400" cy="363600"/>
            </a:xfrm>
            <a:prstGeom prst="chevron">
              <a:avLst>
                <a:gd name="adj" fmla="val 50000"/>
              </a:avLst>
            </a:prstGeom>
            <a:solidFill>
              <a:srgbClr val="B7B7B7"/>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11"/>
          <p:cNvGrpSpPr/>
          <p:nvPr/>
        </p:nvGrpSpPr>
        <p:grpSpPr>
          <a:xfrm>
            <a:off x="417963" y="6597750"/>
            <a:ext cx="2357775" cy="410125"/>
            <a:chOff x="-39237" y="6140550"/>
            <a:chExt cx="2357775" cy="410125"/>
          </a:xfrm>
        </p:grpSpPr>
        <p:sp>
          <p:nvSpPr>
            <p:cNvPr id="317" name="Google Shape;317;p11"/>
            <p:cNvSpPr/>
            <p:nvPr/>
          </p:nvSpPr>
          <p:spPr>
            <a:xfrm>
              <a:off x="-39237" y="6140550"/>
              <a:ext cx="2020800" cy="410100"/>
            </a:xfrm>
            <a:prstGeom prst="rect">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rot="10800000">
              <a:off x="1779138" y="6141175"/>
              <a:ext cx="539400" cy="409500"/>
            </a:xfrm>
            <a:prstGeom prst="chevron">
              <a:avLst>
                <a:gd name="adj" fmla="val 50000"/>
              </a:avLst>
            </a:prstGeom>
            <a:solidFill>
              <a:srgbClr val="595959"/>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1"/>
            <p:cNvSpPr/>
            <p:nvPr/>
          </p:nvSpPr>
          <p:spPr>
            <a:xfrm>
              <a:off x="-11037" y="6160600"/>
              <a:ext cx="1946700" cy="364200"/>
            </a:xfrm>
            <a:prstGeom prst="rect">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1"/>
            <p:cNvSpPr/>
            <p:nvPr/>
          </p:nvSpPr>
          <p:spPr>
            <a:xfrm rot="10800000">
              <a:off x="1740888" y="6161300"/>
              <a:ext cx="519600" cy="363600"/>
            </a:xfrm>
            <a:prstGeom prst="chevron">
              <a:avLst>
                <a:gd name="adj" fmla="val 50000"/>
              </a:avLst>
            </a:prstGeom>
            <a:solidFill>
              <a:srgbClr val="B7B7B7"/>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1"/>
          <p:cNvSpPr txBox="1"/>
          <p:nvPr/>
        </p:nvSpPr>
        <p:spPr>
          <a:xfrm>
            <a:off x="402100" y="1527525"/>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OVERVIEW</a:t>
            </a:r>
            <a:endParaRPr b="1">
              <a:latin typeface="Google Sans"/>
              <a:ea typeface="Google Sans"/>
              <a:cs typeface="Google Sans"/>
              <a:sym typeface="Google Sans"/>
            </a:endParaRPr>
          </a:p>
        </p:txBody>
      </p:sp>
      <p:sp>
        <p:nvSpPr>
          <p:cNvPr id="322" name="Google Shape;322;p11"/>
          <p:cNvSpPr txBox="1"/>
          <p:nvPr/>
        </p:nvSpPr>
        <p:spPr>
          <a:xfrm>
            <a:off x="476200" y="3276599"/>
            <a:ext cx="179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PROJECT STATUS </a:t>
            </a:r>
            <a:endParaRPr b="1">
              <a:latin typeface="Google Sans"/>
              <a:ea typeface="Google Sans"/>
              <a:cs typeface="Google Sans"/>
              <a:sym typeface="Google Sans"/>
            </a:endParaRPr>
          </a:p>
        </p:txBody>
      </p:sp>
      <p:sp>
        <p:nvSpPr>
          <p:cNvPr id="323" name="Google Shape;323;p11"/>
          <p:cNvSpPr txBox="1"/>
          <p:nvPr/>
        </p:nvSpPr>
        <p:spPr>
          <a:xfrm>
            <a:off x="623225" y="6602713"/>
            <a:ext cx="194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NEXT STEPS </a:t>
            </a:r>
            <a:endParaRPr b="1">
              <a:latin typeface="Google Sans"/>
              <a:ea typeface="Google Sans"/>
              <a:cs typeface="Google Sans"/>
              <a:sym typeface="Google Sans"/>
            </a:endParaRPr>
          </a:p>
        </p:txBody>
      </p:sp>
      <p:sp>
        <p:nvSpPr>
          <p:cNvPr id="324" name="Google Shape;324;p11"/>
          <p:cNvSpPr txBox="1"/>
          <p:nvPr/>
        </p:nvSpPr>
        <p:spPr>
          <a:xfrm>
            <a:off x="3848750" y="3276600"/>
            <a:ext cx="1673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Google Sans"/>
                <a:ea typeface="Google Sans"/>
                <a:cs typeface="Google Sans"/>
                <a:sym typeface="Google Sans"/>
              </a:rPr>
              <a:t>KEY INSIGHTS </a:t>
            </a:r>
            <a:endParaRPr b="1">
              <a:latin typeface="Google Sans"/>
              <a:ea typeface="Google Sans"/>
              <a:cs typeface="Google Sans"/>
              <a:sym typeface="Google Sans"/>
            </a:endParaRPr>
          </a:p>
        </p:txBody>
      </p:sp>
      <p:sp>
        <p:nvSpPr>
          <p:cNvPr id="325" name="Google Shape;325;p11"/>
          <p:cNvSpPr txBox="1"/>
          <p:nvPr/>
        </p:nvSpPr>
        <p:spPr>
          <a:xfrm>
            <a:off x="413425" y="1939675"/>
            <a:ext cx="6896100" cy="102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6" name="Google Shape;326;p11"/>
          <p:cNvSpPr txBox="1"/>
          <p:nvPr/>
        </p:nvSpPr>
        <p:spPr>
          <a:xfrm>
            <a:off x="438138" y="3915350"/>
            <a:ext cx="3108300" cy="23700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7" name="Google Shape;327;p11"/>
          <p:cNvSpPr txBox="1"/>
          <p:nvPr/>
        </p:nvSpPr>
        <p:spPr>
          <a:xfrm>
            <a:off x="438150" y="7050750"/>
            <a:ext cx="3108300" cy="22554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8" name="Google Shape;328;p11"/>
          <p:cNvSpPr txBox="1"/>
          <p:nvPr/>
        </p:nvSpPr>
        <p:spPr>
          <a:xfrm>
            <a:off x="3905525" y="4039263"/>
            <a:ext cx="3219000" cy="2604300"/>
          </a:xfrm>
          <a:prstGeom prst="rect">
            <a:avLst/>
          </a:prstGeom>
          <a:noFill/>
          <a:ln>
            <a:noFill/>
          </a:ln>
        </p:spPr>
        <p:txBody>
          <a:bodyPr spcFirstLastPara="1" wrap="square" lIns="57150" tIns="91425" rIns="91425" bIns="91425" anchor="t" anchorCtr="0">
            <a:normAutofit/>
          </a:bodyPr>
          <a:lstStyle/>
          <a:p>
            <a:pPr marL="0" lvl="0" indent="0" algn="l" rtl="0">
              <a:lnSpc>
                <a:spcPct val="115000"/>
              </a:lnSpc>
              <a:spcBef>
                <a:spcPts val="0"/>
              </a:spcBef>
              <a:spcAft>
                <a:spcPts val="1200"/>
              </a:spcAft>
              <a:buNone/>
            </a:pPr>
            <a:endParaRPr sz="1200">
              <a:solidFill>
                <a:srgbClr val="595959"/>
              </a:solidFill>
              <a:latin typeface="Google Sans"/>
              <a:ea typeface="Google Sans"/>
              <a:cs typeface="Google Sans"/>
              <a:sym typeface="Google Sans"/>
            </a:endParaRPr>
          </a:p>
        </p:txBody>
      </p:sp>
      <p:sp>
        <p:nvSpPr>
          <p:cNvPr id="329" name="Google Shape;329;p11"/>
          <p:cNvSpPr txBox="1"/>
          <p:nvPr/>
        </p:nvSpPr>
        <p:spPr>
          <a:xfrm>
            <a:off x="4183575" y="9228125"/>
            <a:ext cx="3086700" cy="285000"/>
          </a:xfrm>
          <a:prstGeom prst="rect">
            <a:avLst/>
          </a:prstGeom>
          <a:noFill/>
          <a:ln>
            <a:noFill/>
          </a:ln>
        </p:spPr>
        <p:txBody>
          <a:bodyPr spcFirstLastPara="1" wrap="square" lIns="91425" tIns="91425" rIns="91425" bIns="91425" anchor="t" anchorCtr="0">
            <a:normAutofit fontScale="25000" lnSpcReduction="20000"/>
          </a:bodyPr>
          <a:lstStyle/>
          <a:p>
            <a:pPr marL="0" lvl="0" indent="0" algn="l" rtl="0">
              <a:lnSpc>
                <a:spcPct val="115000"/>
              </a:lnSpc>
              <a:spcBef>
                <a:spcPts val="0"/>
              </a:spcBef>
              <a:spcAft>
                <a:spcPts val="1200"/>
              </a:spcAft>
              <a:buNone/>
            </a:pPr>
            <a:endParaRPr sz="1100" i="1">
              <a:solidFill>
                <a:srgbClr val="595959"/>
              </a:solidFill>
              <a:latin typeface="Google Sans"/>
              <a:ea typeface="Google Sans"/>
              <a:cs typeface="Google Sans"/>
              <a:sym typeface="Google Sans"/>
            </a:endParaRPr>
          </a:p>
        </p:txBody>
      </p:sp>
    </p:spTree>
  </p:cSld>
  <p:clrMapOvr>
    <a:masterClrMapping/>
  </p:clrMapOvr>
  <p:extLst>
    <p:ext uri="{DCECCB84-F9BA-43D5-87BE-67443E8EF086}">
      <p15:sldGuideLst xmlns:p15="http://schemas.microsoft.com/office/powerpoint/2012/main">
        <p15:guide id="1" pos="255">
          <p15:clr>
            <a:srgbClr val="FA7B17"/>
          </p15:clr>
        </p15:guide>
        <p15:guide id="2" orient="horz" pos="2922">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Google Sans SemiBold"/>
              <a:buNone/>
              <a:defRPr sz="2800">
                <a:solidFill>
                  <a:schemeClr val="dk1"/>
                </a:solidFill>
                <a:latin typeface="Google Sans SemiBold"/>
                <a:ea typeface="Google Sans SemiBold"/>
                <a:cs typeface="Google Sans SemiBold"/>
                <a:sym typeface="Google Sans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93" name="Google Shape;193;p8"/>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Google Sans"/>
              <a:buChar char="●"/>
              <a:defRPr sz="1800">
                <a:solidFill>
                  <a:schemeClr val="dk2"/>
                </a:solidFill>
                <a:latin typeface="Google Sans"/>
                <a:ea typeface="Google Sans"/>
                <a:cs typeface="Google Sans"/>
                <a:sym typeface="Google Sans"/>
              </a:defRPr>
            </a:lvl1pPr>
            <a:lvl2pPr marL="914400" lvl="1"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2pPr>
            <a:lvl3pPr marL="1371600" lvl="2"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3pPr>
            <a:lvl4pPr marL="1828800" lvl="3"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4pPr>
            <a:lvl5pPr marL="2286000" lvl="4"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5pPr>
            <a:lvl6pPr marL="2743200" lvl="5"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6pPr>
            <a:lvl7pPr marL="3200400" lvl="6"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7pPr>
            <a:lvl8pPr marL="3657600" lvl="7"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8pPr>
            <a:lvl9pPr marL="4114800" lvl="8" indent="-317500">
              <a:lnSpc>
                <a:spcPct val="115000"/>
              </a:lnSpc>
              <a:spcBef>
                <a:spcPts val="0"/>
              </a:spcBef>
              <a:spcAft>
                <a:spcPts val="0"/>
              </a:spcAft>
              <a:buClr>
                <a:schemeClr val="dk2"/>
              </a:buClr>
              <a:buSzPts val="1400"/>
              <a:buFont typeface="Google Sans"/>
              <a:buChar char="■"/>
              <a:defRPr>
                <a:solidFill>
                  <a:schemeClr val="dk2"/>
                </a:solidFill>
                <a:latin typeface="Google Sans"/>
                <a:ea typeface="Google Sans"/>
                <a:cs typeface="Google Sans"/>
                <a:sym typeface="Google Sans"/>
              </a:defRPr>
            </a:lvl9pPr>
          </a:lstStyle>
          <a:p>
            <a:endParaRPr/>
          </a:p>
        </p:txBody>
      </p:sp>
      <p:sp>
        <p:nvSpPr>
          <p:cNvPr id="194" name="Google Shape;194;p8"/>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8"/>
          <p:cNvSpPr txBox="1"/>
          <p:nvPr/>
        </p:nvSpPr>
        <p:spPr>
          <a:xfrm>
            <a:off x="3247350" y="1195375"/>
            <a:ext cx="4498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5"/>
          <p:cNvSpPr txBox="1"/>
          <p:nvPr/>
        </p:nvSpPr>
        <p:spPr>
          <a:xfrm>
            <a:off x="188700" y="1533300"/>
            <a:ext cx="3697500" cy="285000"/>
          </a:xfrm>
          <a:prstGeom prst="rect">
            <a:avLst/>
          </a:prstGeom>
          <a:noFill/>
          <a:ln>
            <a:noFill/>
          </a:ln>
        </p:spPr>
        <p:txBody>
          <a:bodyPr spcFirstLastPara="1" wrap="square" lIns="91425" tIns="91425" rIns="91425" bIns="91425" anchor="t" anchorCtr="0">
            <a:noAutofit/>
          </a:bodyPr>
          <a:lstStyle/>
          <a:p>
            <a:pPr marL="0" lvl="0" indent="0" algn="l" rtl="0">
              <a:lnSpc>
                <a:spcPct val="85000"/>
              </a:lnSpc>
              <a:spcBef>
                <a:spcPts val="0"/>
              </a:spcBef>
              <a:spcAft>
                <a:spcPts val="0"/>
              </a:spcAft>
              <a:buSzPts val="852"/>
              <a:buNone/>
            </a:pPr>
            <a:r>
              <a:rPr lang="en" sz="1375">
                <a:latin typeface="Google Sans SemiBold"/>
                <a:ea typeface="Google Sans SemiBold"/>
                <a:cs typeface="Google Sans SemiBold"/>
                <a:sym typeface="Google Sans SemiBold"/>
              </a:rPr>
              <a:t>Project Overview</a:t>
            </a:r>
            <a:endParaRPr sz="1375">
              <a:solidFill>
                <a:srgbClr val="000000"/>
              </a:solidFill>
              <a:latin typeface="Google Sans SemiBold"/>
              <a:ea typeface="Google Sans SemiBold"/>
              <a:cs typeface="Google Sans SemiBold"/>
              <a:sym typeface="Google Sans SemiBold"/>
            </a:endParaRPr>
          </a:p>
        </p:txBody>
      </p:sp>
      <p:sp>
        <p:nvSpPr>
          <p:cNvPr id="364" name="Google Shape;364;p15"/>
          <p:cNvSpPr txBox="1"/>
          <p:nvPr/>
        </p:nvSpPr>
        <p:spPr>
          <a:xfrm>
            <a:off x="287625" y="1859125"/>
            <a:ext cx="73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2"/>
              </a:solidFill>
            </a:endParaRPr>
          </a:p>
        </p:txBody>
      </p:sp>
      <p:sp>
        <p:nvSpPr>
          <p:cNvPr id="365" name="Google Shape;365;p15"/>
          <p:cNvSpPr txBox="1"/>
          <p:nvPr/>
        </p:nvSpPr>
        <p:spPr>
          <a:xfrm>
            <a:off x="159875" y="441000"/>
            <a:ext cx="7458900" cy="5118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2100" b="1" dirty="0">
                <a:latin typeface="Google Sans"/>
                <a:ea typeface="Google Sans"/>
                <a:cs typeface="Google Sans"/>
                <a:sym typeface="Google Sans"/>
              </a:rPr>
              <a:t>CodeX Energy Drinks</a:t>
            </a:r>
            <a:endParaRPr sz="2100" b="1" dirty="0">
              <a:latin typeface="Google Sans"/>
              <a:ea typeface="Google Sans"/>
              <a:cs typeface="Google Sans"/>
              <a:sym typeface="Google Sans"/>
            </a:endParaRPr>
          </a:p>
        </p:txBody>
      </p:sp>
      <p:sp>
        <p:nvSpPr>
          <p:cNvPr id="366" name="Google Shape;366;p15"/>
          <p:cNvSpPr txBox="1"/>
          <p:nvPr/>
        </p:nvSpPr>
        <p:spPr>
          <a:xfrm>
            <a:off x="1763100" y="948050"/>
            <a:ext cx="4246200" cy="588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dirty="0">
                <a:latin typeface="PT Sans Narrow"/>
                <a:ea typeface="PT Sans Narrow"/>
                <a:cs typeface="PT Sans Narrow"/>
                <a:sym typeface="PT Sans Narrow"/>
              </a:rPr>
              <a:t>Executive Summary Report</a:t>
            </a:r>
            <a:endParaRPr dirty="0">
              <a:solidFill>
                <a:srgbClr val="000000"/>
              </a:solidFill>
              <a:latin typeface="PT Sans Narrow"/>
              <a:ea typeface="PT Sans Narrow"/>
              <a:cs typeface="PT Sans Narrow"/>
              <a:sym typeface="PT Sans Narrow"/>
            </a:endParaRPr>
          </a:p>
        </p:txBody>
      </p:sp>
      <p:sp>
        <p:nvSpPr>
          <p:cNvPr id="369" name="Google Shape;369;p15"/>
          <p:cNvSpPr txBox="1"/>
          <p:nvPr/>
        </p:nvSpPr>
        <p:spPr>
          <a:xfrm>
            <a:off x="138300" y="1960200"/>
            <a:ext cx="7458900" cy="738633"/>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latin typeface="Google Sans"/>
                <a:ea typeface="Google Sans"/>
                <a:cs typeface="Google Sans"/>
                <a:sym typeface="Google Sans"/>
              </a:rPr>
              <a:t>This project was aimed at the gaining of insights related to Demographics, Competitor, Marketing Channels etc. which will help the Marketing Department to make sound data driven decisions in the future.</a:t>
            </a:r>
            <a:endParaRPr sz="1200" dirty="0">
              <a:latin typeface="Google Sans"/>
              <a:ea typeface="Google Sans"/>
              <a:cs typeface="Google Sans"/>
              <a:sym typeface="Google Sans"/>
            </a:endParaRPr>
          </a:p>
        </p:txBody>
      </p:sp>
      <p:sp>
        <p:nvSpPr>
          <p:cNvPr id="370" name="Google Shape;370;p15"/>
          <p:cNvSpPr txBox="1"/>
          <p:nvPr/>
        </p:nvSpPr>
        <p:spPr>
          <a:xfrm>
            <a:off x="386650" y="4229100"/>
            <a:ext cx="2554500" cy="5139838"/>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Google Sans"/>
              <a:buChar char="●"/>
            </a:pPr>
            <a:r>
              <a:rPr lang="en-US" dirty="0">
                <a:latin typeface="Google Sans"/>
                <a:ea typeface="Google Sans"/>
                <a:cs typeface="Google Sans"/>
                <a:sym typeface="Google Sans"/>
              </a:rPr>
              <a:t>Brand perception is the part where CodeX requires immediate measures to be taken</a:t>
            </a:r>
            <a:endParaRPr dirty="0">
              <a:latin typeface="Google Sans"/>
              <a:ea typeface="Google Sans"/>
              <a:cs typeface="Google Sans"/>
              <a:sym typeface="Google Sans"/>
            </a:endParaRPr>
          </a:p>
          <a:p>
            <a:pPr marL="0" lvl="0" indent="0" algn="l" rtl="0">
              <a:spcBef>
                <a:spcPts val="0"/>
              </a:spcBef>
              <a:spcAft>
                <a:spcPts val="0"/>
              </a:spcAft>
              <a:buNone/>
            </a:pPr>
            <a:endParaRPr dirty="0">
              <a:latin typeface="Google Sans"/>
              <a:ea typeface="Google Sans"/>
              <a:cs typeface="Google Sans"/>
              <a:sym typeface="Google Sans"/>
            </a:endParaRPr>
          </a:p>
          <a:p>
            <a:pPr marL="457200" lvl="0" indent="-317500" algn="l" rtl="0">
              <a:spcBef>
                <a:spcPts val="0"/>
              </a:spcBef>
              <a:spcAft>
                <a:spcPts val="0"/>
              </a:spcAft>
              <a:buSzPts val="1400"/>
              <a:buFont typeface="Google Sans"/>
              <a:buChar char="●"/>
            </a:pPr>
            <a:r>
              <a:rPr lang="en-US" dirty="0">
                <a:latin typeface="Google Sans"/>
                <a:ea typeface="Google Sans"/>
                <a:cs typeface="Google Sans"/>
                <a:sym typeface="Google Sans"/>
              </a:rPr>
              <a:t>Price point should be around 100 since majority thinks 50-150 is the ideal price range</a:t>
            </a:r>
            <a:endParaRPr dirty="0">
              <a:latin typeface="Google Sans"/>
              <a:ea typeface="Google Sans"/>
              <a:cs typeface="Google Sans"/>
              <a:sym typeface="Google Sans"/>
            </a:endParaRPr>
          </a:p>
          <a:p>
            <a:pPr marL="0" lvl="0" indent="0" algn="l" rtl="0">
              <a:spcBef>
                <a:spcPts val="0"/>
              </a:spcBef>
              <a:spcAft>
                <a:spcPts val="0"/>
              </a:spcAft>
              <a:buNone/>
            </a:pPr>
            <a:endParaRPr dirty="0">
              <a:latin typeface="Google Sans"/>
              <a:ea typeface="Google Sans"/>
              <a:cs typeface="Google Sans"/>
              <a:sym typeface="Google Sans"/>
            </a:endParaRPr>
          </a:p>
          <a:p>
            <a:pPr marL="457200" lvl="0" indent="-317500" algn="l" rtl="0">
              <a:spcBef>
                <a:spcPts val="0"/>
              </a:spcBef>
              <a:spcAft>
                <a:spcPts val="0"/>
              </a:spcAft>
              <a:buSzPts val="1400"/>
              <a:buFont typeface="Google Sans"/>
              <a:buChar char="●"/>
            </a:pPr>
            <a:r>
              <a:rPr lang="en" dirty="0">
                <a:latin typeface="Google Sans"/>
                <a:ea typeface="Google Sans"/>
                <a:cs typeface="Google Sans"/>
                <a:sym typeface="Google Sans"/>
              </a:rPr>
              <a:t>Marketing Campaigns should focus on improving Brand perceptions using Online Ads as a medium and offers like pay for 5 cans and get 6</a:t>
            </a:r>
          </a:p>
          <a:p>
            <a:pPr marL="457200" lvl="0" indent="-317500" algn="l" rtl="0">
              <a:spcBef>
                <a:spcPts val="0"/>
              </a:spcBef>
              <a:spcAft>
                <a:spcPts val="0"/>
              </a:spcAft>
              <a:buSzPts val="1400"/>
              <a:buFont typeface="Google Sans"/>
              <a:buChar char="●"/>
            </a:pPr>
            <a:r>
              <a:rPr lang="en" dirty="0">
                <a:latin typeface="Google Sans"/>
                <a:ea typeface="Google Sans"/>
                <a:cs typeface="Google Sans"/>
                <a:sym typeface="Google Sans"/>
              </a:rPr>
              <a:t>Vedaant Madhavan could be a great Brand Ambassador</a:t>
            </a:r>
          </a:p>
          <a:p>
            <a:pPr marL="457200" lvl="0" indent="-317500" algn="l" rtl="0">
              <a:spcBef>
                <a:spcPts val="0"/>
              </a:spcBef>
              <a:spcAft>
                <a:spcPts val="0"/>
              </a:spcAft>
              <a:buSzPts val="1400"/>
              <a:buFont typeface="Google Sans"/>
              <a:buChar char="●"/>
            </a:pPr>
            <a:endParaRPr lang="en" dirty="0">
              <a:latin typeface="Google Sans"/>
              <a:ea typeface="Google Sans"/>
              <a:cs typeface="Google Sans"/>
              <a:sym typeface="Google Sans"/>
            </a:endParaRPr>
          </a:p>
          <a:p>
            <a:pPr marL="457200" lvl="0" indent="-317500" algn="l" rtl="0">
              <a:spcBef>
                <a:spcPts val="0"/>
              </a:spcBef>
              <a:spcAft>
                <a:spcPts val="0"/>
              </a:spcAft>
              <a:buSzPts val="1400"/>
              <a:buFont typeface="Google Sans"/>
              <a:buChar char="●"/>
            </a:pPr>
            <a:endParaRPr dirty="0">
              <a:latin typeface="Google Sans"/>
              <a:ea typeface="Google Sans"/>
              <a:cs typeface="Google Sans"/>
              <a:sym typeface="Google Sans"/>
            </a:endParaRPr>
          </a:p>
        </p:txBody>
      </p:sp>
      <p:sp>
        <p:nvSpPr>
          <p:cNvPr id="371" name="Google Shape;371;p15"/>
          <p:cNvSpPr txBox="1"/>
          <p:nvPr/>
        </p:nvSpPr>
        <p:spPr>
          <a:xfrm>
            <a:off x="3424200" y="7722000"/>
            <a:ext cx="4173000" cy="830966"/>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Google Sans"/>
              <a:buChar char="●"/>
            </a:pPr>
            <a:r>
              <a:rPr lang="en" dirty="0">
                <a:latin typeface="Google Sans"/>
                <a:ea typeface="Google Sans"/>
                <a:cs typeface="Google Sans"/>
                <a:sym typeface="Google Sans"/>
              </a:rPr>
              <a:t>Collecting more data after a while for even better in depth analysis once few of the recommendations have been implemented</a:t>
            </a:r>
            <a:endParaRPr dirty="0">
              <a:latin typeface="Google Sans"/>
              <a:ea typeface="Google Sans"/>
              <a:cs typeface="Google Sans"/>
              <a:sym typeface="Google Sans"/>
            </a:endParaRPr>
          </a:p>
        </p:txBody>
      </p:sp>
      <p:sp>
        <p:nvSpPr>
          <p:cNvPr id="372" name="Google Shape;372;p15"/>
          <p:cNvSpPr txBox="1"/>
          <p:nvPr/>
        </p:nvSpPr>
        <p:spPr>
          <a:xfrm>
            <a:off x="3831900" y="3837750"/>
            <a:ext cx="3357600" cy="3200846"/>
          </a:xfrm>
          <a:prstGeom prst="rect">
            <a:avLst/>
          </a:prstGeom>
          <a:noFill/>
          <a:ln w="9525" cap="flat" cmpd="sng">
            <a:solidFill>
              <a:srgbClr val="999999"/>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Google Sans"/>
              <a:buChar char="●"/>
            </a:pPr>
            <a:r>
              <a:rPr lang="en" dirty="0">
                <a:latin typeface="Google Sans"/>
                <a:ea typeface="Google Sans"/>
                <a:cs typeface="Google Sans"/>
                <a:sym typeface="Google Sans"/>
              </a:rPr>
              <a:t>Started with Dataset exploration, D</a:t>
            </a:r>
            <a:r>
              <a:rPr lang="en-IN" dirty="0">
                <a:latin typeface="Google Sans"/>
                <a:ea typeface="Google Sans"/>
                <a:cs typeface="Google Sans"/>
                <a:sym typeface="Google Sans"/>
              </a:rPr>
              <a:t>a</a:t>
            </a:r>
            <a:r>
              <a:rPr lang="en" dirty="0">
                <a:latin typeface="Google Sans"/>
                <a:ea typeface="Google Sans"/>
                <a:cs typeface="Google Sans"/>
                <a:sym typeface="Google Sans"/>
              </a:rPr>
              <a:t>ta Wrangling and Pre-processing</a:t>
            </a:r>
            <a:endParaRPr dirty="0">
              <a:latin typeface="Google Sans"/>
              <a:ea typeface="Google Sans"/>
              <a:cs typeface="Google Sans"/>
              <a:sym typeface="Google Sans"/>
            </a:endParaRPr>
          </a:p>
          <a:p>
            <a:pPr marL="0" lvl="0" indent="0" algn="l" rtl="0">
              <a:spcBef>
                <a:spcPts val="0"/>
              </a:spcBef>
              <a:spcAft>
                <a:spcPts val="0"/>
              </a:spcAft>
              <a:buNone/>
            </a:pPr>
            <a:endParaRPr dirty="0">
              <a:latin typeface="Google Sans"/>
              <a:ea typeface="Google Sans"/>
              <a:cs typeface="Google Sans"/>
              <a:sym typeface="Google Sans"/>
            </a:endParaRPr>
          </a:p>
          <a:p>
            <a:pPr marL="457200" lvl="0" indent="-317500" algn="l" rtl="0">
              <a:spcBef>
                <a:spcPts val="0"/>
              </a:spcBef>
              <a:spcAft>
                <a:spcPts val="0"/>
              </a:spcAft>
              <a:buSzPts val="1400"/>
              <a:buFont typeface="Google Sans"/>
              <a:buChar char="●"/>
            </a:pPr>
            <a:r>
              <a:rPr lang="en" dirty="0">
                <a:latin typeface="Google Sans"/>
                <a:ea typeface="Google Sans"/>
                <a:cs typeface="Google Sans"/>
                <a:sym typeface="Google Sans"/>
              </a:rPr>
              <a:t>Considered variables which might be useful for answering the questions for Marketing department</a:t>
            </a:r>
            <a:endParaRPr dirty="0">
              <a:latin typeface="Google Sans"/>
              <a:ea typeface="Google Sans"/>
              <a:cs typeface="Google Sans"/>
              <a:sym typeface="Google Sans"/>
            </a:endParaRPr>
          </a:p>
          <a:p>
            <a:pPr marL="0" lvl="0" indent="0" algn="l" rtl="0">
              <a:spcBef>
                <a:spcPts val="0"/>
              </a:spcBef>
              <a:spcAft>
                <a:spcPts val="0"/>
              </a:spcAft>
              <a:buNone/>
            </a:pPr>
            <a:endParaRPr dirty="0">
              <a:latin typeface="Google Sans"/>
              <a:ea typeface="Google Sans"/>
              <a:cs typeface="Google Sans"/>
              <a:sym typeface="Google Sans"/>
            </a:endParaRPr>
          </a:p>
          <a:p>
            <a:pPr marL="457200" lvl="0" indent="-317500" algn="l" rtl="0">
              <a:spcBef>
                <a:spcPts val="0"/>
              </a:spcBef>
              <a:spcAft>
                <a:spcPts val="0"/>
              </a:spcAft>
              <a:buSzPts val="1400"/>
              <a:buFont typeface="Google Sans"/>
              <a:buChar char="●"/>
            </a:pPr>
            <a:r>
              <a:rPr lang="en-US" dirty="0">
                <a:latin typeface="Google Sans"/>
                <a:ea typeface="Google Sans"/>
                <a:cs typeface="Google Sans"/>
                <a:sym typeface="Google Sans"/>
              </a:rPr>
              <a:t>Complete EDA of the dataset</a:t>
            </a:r>
            <a:endParaRPr dirty="0">
              <a:latin typeface="Google Sans"/>
              <a:ea typeface="Google Sans"/>
              <a:cs typeface="Google Sans"/>
              <a:sym typeface="Google Sans"/>
            </a:endParaRPr>
          </a:p>
          <a:p>
            <a:pPr marL="0" lvl="0" indent="0" algn="l" rtl="0">
              <a:spcBef>
                <a:spcPts val="0"/>
              </a:spcBef>
              <a:spcAft>
                <a:spcPts val="0"/>
              </a:spcAft>
              <a:buNone/>
            </a:pPr>
            <a:endParaRPr dirty="0">
              <a:latin typeface="Google Sans"/>
              <a:ea typeface="Google Sans"/>
              <a:cs typeface="Google Sans"/>
              <a:sym typeface="Google Sans"/>
            </a:endParaRPr>
          </a:p>
          <a:p>
            <a:pPr marL="457200" lvl="0" indent="-317500" algn="l" rtl="0">
              <a:spcBef>
                <a:spcPts val="0"/>
              </a:spcBef>
              <a:spcAft>
                <a:spcPts val="0"/>
              </a:spcAft>
              <a:buSzPts val="1400"/>
              <a:buFont typeface="Google Sans"/>
              <a:buChar char="●"/>
            </a:pPr>
            <a:r>
              <a:rPr lang="en" dirty="0">
                <a:latin typeface="Google Sans"/>
                <a:ea typeface="Google Sans"/>
                <a:cs typeface="Google Sans"/>
                <a:sym typeface="Google Sans"/>
              </a:rPr>
              <a:t>Data Visualizations and presentation for easy understanding</a:t>
            </a:r>
            <a:endParaRPr dirty="0">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Words>
  <Application>Microsoft Macintosh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vt:i4>
      </vt:variant>
    </vt:vector>
  </HeadingPairs>
  <TitlesOfParts>
    <vt:vector size="11" baseType="lpstr">
      <vt:lpstr>PT Sans Narrow</vt:lpstr>
      <vt:lpstr>Google Sans SemiBold</vt:lpstr>
      <vt:lpstr>Arial</vt:lpstr>
      <vt:lpstr>Google Sans</vt:lpstr>
      <vt:lpstr>Work Sans</vt:lpstr>
      <vt:lpstr>Lato</vt:lpstr>
      <vt:lpstr>Calibri</vt:lpstr>
      <vt:lpstr>Roboto</vt:lpstr>
      <vt:lpstr>Simple Light</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Saumay Dhaundiyal</cp:lastModifiedBy>
  <cp:revision>2</cp:revision>
  <dcterms:modified xsi:type="dcterms:W3CDTF">2023-06-20T14:41:00Z</dcterms:modified>
</cp:coreProperties>
</file>