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Milk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explosion val="2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28-43C2-92C1-3A4C0E6878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A28-43C2-92C1-3A4C0E6878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28-43C2-92C1-3A4C0E6878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8-43C2-92C1-3A4C0E68780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15ABB-EE0F-475A-80DC-789473373BB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BA392-4EA3-407E-A2E0-A660F8DD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BA392-4EA3-407E-A2E0-A660F8DDC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5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78FC-A754-A746-2955-2340F21BD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7D89F-A0A7-92F5-0FD3-E2FE406F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F60C-713B-57CE-C841-AB29354A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2ECF-39BE-A955-FBDD-A0E995DA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4680-8252-C2DF-550A-39AA3FFC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9435-0954-495D-43B4-1908C97E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76608-1355-A3F9-4DF0-DDD57B223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11A09-1973-B168-A552-03007887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5F27-D197-6AC5-03B5-BB6FAE9D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8EAA-C52A-C5A7-5826-FC19F7F4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96E2D-3A00-33AC-3234-01243A729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14092-CFB4-A167-0246-6381F9B3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AC42-092B-1076-A628-A945944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1003-1B0B-E13A-D220-279C3F6C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8F73-E682-5288-A44D-B0EF21FC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1598-C7DF-5429-7D17-0F0CCA7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BECA-1FC8-2953-0343-872A62BC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B2E0-5C20-5585-3B3A-AC1927E1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FB76-4C86-F38F-81F4-D5C0E2DC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FE84-1E1F-A136-78A9-50D749E6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10D8-0739-2164-8EEB-E340627A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A4F62-4652-FE7F-37EF-19B6E9A6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FBEF-E90E-3566-3B9E-9E0B9BC1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6D78-F5C6-E809-0B67-26062DDF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CF3F-E423-AD50-7B26-B802E16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44E7-E33B-01CB-27EB-4E716358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B3F7-6164-CC69-15C7-2510A71A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3495-348C-7C32-1114-6C5511A4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1F4C-FE7D-9689-B219-67652A43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4D6F-4C1B-6566-83FC-65183F87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A4E06-178C-2B66-A7B1-A4BF8181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0330-C8FD-C26C-70B6-29049259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8500-FDB6-0CEA-F788-24612685D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2211C-3294-B29D-C7B0-CB63D17A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5F68C-E324-BD49-62DE-DD168F0B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77F00-9EDB-33B0-1FA2-724929CAD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78E7A-67FE-E06A-6AEC-9997B544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7F6A1-141C-4A89-933A-BD3E617C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BEC25-4332-82CD-8005-D5B31042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0492-5718-CC0B-4EBF-2A8B4EA7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95CF9-E7A3-DF3A-A6DC-310B7174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1FEC-A0D1-8404-559D-89301F16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7128D-23D8-A89A-7B08-1BD32360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07B6C-0369-20FD-EBCF-7C0FAA17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4AAF5-B1A7-DF58-B01C-03A36EF0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DC4E-94AE-3430-90EE-8BDEA62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9508-40FD-80A5-4F86-16DA0E02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E716-F9D7-87B8-FB77-38540982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3D5E-B372-9FDB-993D-D0F1013C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A8C1-37EC-F62D-6699-A41301AC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7928-3D27-0266-C6D1-553D6C2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61AAE-94BB-DB80-40AB-CCC5B30C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53C0-2F33-573C-9A2E-B2618F32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DBAE7-B0A3-7D31-E5DA-AF1AE29A8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C015-8FE5-6B35-4809-BA95E18BD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506-55B4-C49B-06AF-6601E8F7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2F8E-BF9A-E82C-309E-2A4B4B1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69893-498B-F0D9-FFDC-1D5A27F9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83D75-6CFD-6217-6B0A-73AAC44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E5F9E-6DC8-D5B8-0B18-D9A8AD13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24FA-1B59-EB18-949F-BB74A05D4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1156-0717-4AEA-995F-9678EE617F6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B037-1F35-8B81-C5AC-892C1E355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9EACD-8561-E893-1A2C-7FC00A8BD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C981-ADF2-40F4-A4A6-C570ED5B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BADFED-C360-4A02-BFF8-38163F91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		LIFE CYCLE OF A MAN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7912ED-7A7F-1982-4B94-20DD85AEF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473674"/>
              </p:ext>
            </p:extLst>
          </p:nvPr>
        </p:nvGraphicFramePr>
        <p:xfrm>
          <a:off x="122551" y="1348033"/>
          <a:ext cx="11906054" cy="514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34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  LIFE CYCLE OF A MAN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LIFE CYCLE OF A MAN </dc:title>
  <dc:creator>Himanshu kumar</dc:creator>
  <cp:lastModifiedBy>Himanshu kumar</cp:lastModifiedBy>
  <cp:revision>3</cp:revision>
  <dcterms:created xsi:type="dcterms:W3CDTF">2023-10-06T06:54:20Z</dcterms:created>
  <dcterms:modified xsi:type="dcterms:W3CDTF">2023-10-06T07:03:49Z</dcterms:modified>
</cp:coreProperties>
</file>