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0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UK Bank Customers' Balance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Represented By</a:t>
            </a:r>
          </a:p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Saumi Mukherjee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Story line(Dashboard)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340" t="-1430"/>
          <a:stretch>
            <a:fillRect/>
          </a:stretch>
        </p:blipFill>
        <p:spPr>
          <a:xfrm>
            <a:off x="2561590" y="1763395"/>
            <a:ext cx="7403465" cy="4413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>
                <a:sym typeface="+mn-ea"/>
              </a:rPr>
              <a:t>Story line(Gender vs Balance)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308"/>
          <a:stretch>
            <a:fillRect/>
          </a:stretch>
        </p:blipFill>
        <p:spPr>
          <a:xfrm>
            <a:off x="2559050" y="1825625"/>
            <a:ext cx="74060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>
                <a:sym typeface="+mn-ea"/>
              </a:rPr>
              <a:t>Story line(Gender and Age Group vs Balance)</a:t>
            </a:r>
            <a:r>
              <a:rPr lang="en-IN" altLang="en-US"/>
              <a:t/>
            </a:r>
            <a:br>
              <a:rPr lang="en-IN" altLang="en-US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4619" t="-117"/>
          <a:stretch>
            <a:fillRect/>
          </a:stretch>
        </p:blipFill>
        <p:spPr>
          <a:xfrm>
            <a:off x="2583180" y="1820545"/>
            <a:ext cx="7381875" cy="4356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>
                <a:sym typeface="+mn-ea"/>
              </a:rPr>
              <a:t>Story line(Genderwise Job Classification vs Balance)</a:t>
            </a:r>
            <a:r>
              <a:rPr lang="en-IN" altLang="en-US"/>
              <a:t/>
            </a:r>
            <a:br>
              <a:rPr lang="en-IN" alt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316" t="-627"/>
          <a:stretch>
            <a:fillRect/>
          </a:stretch>
        </p:blipFill>
        <p:spPr>
          <a:xfrm>
            <a:off x="2559685" y="1798320"/>
            <a:ext cx="740537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>
                <a:sym typeface="+mn-ea"/>
              </a:rPr>
              <a:t>Story line(Gender wise Date of Joined vs Balance)</a:t>
            </a:r>
            <a:r>
              <a:rPr lang="en-IN" altLang="en-US"/>
              <a:t/>
            </a:r>
            <a:br>
              <a:rPr lang="en-IN" alt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619" t="-905"/>
          <a:stretch>
            <a:fillRect/>
          </a:stretch>
        </p:blipFill>
        <p:spPr>
          <a:xfrm>
            <a:off x="2583180" y="1786255"/>
            <a:ext cx="738187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>
                <a:sym typeface="+mn-ea"/>
              </a:rPr>
              <a:t>Story line(Region vs Balance)</a:t>
            </a:r>
            <a:endParaRPr lang="en-I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472" t="-394"/>
          <a:stretch>
            <a:fillRect/>
          </a:stretch>
        </p:blipFill>
        <p:spPr>
          <a:xfrm>
            <a:off x="2571750" y="1808480"/>
            <a:ext cx="7393305" cy="436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</Words>
  <Application>WPS Presentation</Application>
  <PresentationFormat>Custom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Business Cooperate</vt:lpstr>
      <vt:lpstr>UK Bank Customers' Balance Analysis</vt:lpstr>
      <vt:lpstr>Story line(Dashboard)</vt:lpstr>
      <vt:lpstr>Story line(Gender vs Balance)</vt:lpstr>
      <vt:lpstr>Story line(Gender and Age Group vs Balance) </vt:lpstr>
      <vt:lpstr>Story line(Genderwise Job Classification vs Balance) </vt:lpstr>
      <vt:lpstr>Story line(Gender wise Date of Joined vs Balance) </vt:lpstr>
      <vt:lpstr>Story line(Region vs Balance)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my pc</dc:creator>
  <cp:lastModifiedBy>my pc</cp:lastModifiedBy>
  <cp:revision>2</cp:revision>
  <dcterms:created xsi:type="dcterms:W3CDTF">2019-02-23T08:35:44Z</dcterms:created>
  <dcterms:modified xsi:type="dcterms:W3CDTF">2019-02-23T09:33:18Z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