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7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B8B-CF9D-4A48-A858-B7AFB3BACA32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00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B8B-CF9D-4A48-A858-B7AFB3BACA32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82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B8B-CF9D-4A48-A858-B7AFB3BACA32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4973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B8B-CF9D-4A48-A858-B7AFB3BACA32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72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B8B-CF9D-4A48-A858-B7AFB3BACA32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256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B8B-CF9D-4A48-A858-B7AFB3BACA32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073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B8B-CF9D-4A48-A858-B7AFB3BACA32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556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B8B-CF9D-4A48-A858-B7AFB3BACA32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55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B8B-CF9D-4A48-A858-B7AFB3BACA32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52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B8B-CF9D-4A48-A858-B7AFB3BACA32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82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B8B-CF9D-4A48-A858-B7AFB3BACA32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11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B8B-CF9D-4A48-A858-B7AFB3BACA32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0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B8B-CF9D-4A48-A858-B7AFB3BACA32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26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B8B-CF9D-4A48-A858-B7AFB3BACA32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07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B8B-CF9D-4A48-A858-B7AFB3BACA32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57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4B8B-CF9D-4A48-A858-B7AFB3BACA32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05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4B8B-CF9D-4A48-A858-B7AFB3BACA32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5058E9-FDD0-4037-A0C5-ED67A00D5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65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-management-001.herokuapp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5FB5-E27E-490C-8D73-71FDA1C8D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88044-26B0-4E9F-9A60-B4929E6B7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dirty="0"/>
              <a:t>Project 51 - Saumik Dhar, Daniel Addis, Evgeniy </a:t>
            </a:r>
            <a:r>
              <a:rPr lang="en-GB" dirty="0" err="1"/>
              <a:t>Tonchev</a:t>
            </a:r>
            <a:r>
              <a:rPr lang="en-GB" dirty="0"/>
              <a:t>, Pedro Gomes and Amina Nessa </a:t>
            </a:r>
            <a:endParaRPr lang="en-GB"/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76316C-1638-4ACB-B102-787FC0BCA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4" y="1625453"/>
            <a:ext cx="3765692" cy="361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007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43E1A0C-6832-4BE8-886F-33FAE274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646" y="625829"/>
            <a:ext cx="8596312" cy="1320800"/>
          </a:xfrm>
        </p:spPr>
        <p:txBody>
          <a:bodyPr/>
          <a:lstStyle/>
          <a:p>
            <a:r>
              <a:rPr lang="en-GB" dirty="0"/>
              <a:t>All Projects (Transformation Team)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3D00B-EFA9-4EF7-8518-AF17F1D8D91A}"/>
              </a:ext>
            </a:extLst>
          </p:cNvPr>
          <p:cNvSpPr txBox="1"/>
          <p:nvPr/>
        </p:nvSpPr>
        <p:spPr>
          <a:xfrm flipH="1">
            <a:off x="1451006" y="1946629"/>
            <a:ext cx="658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View all active/pending/archived projects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939FE-90EE-46C2-AEB7-562F81AD4028}"/>
              </a:ext>
            </a:extLst>
          </p:cNvPr>
          <p:cNvSpPr txBox="1"/>
          <p:nvPr/>
        </p:nvSpPr>
        <p:spPr>
          <a:xfrm flipH="1">
            <a:off x="1451006" y="2561042"/>
            <a:ext cx="658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Search through projects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562FC3-8EB3-47D2-9E1F-C27A9BC2C858}"/>
              </a:ext>
            </a:extLst>
          </p:cNvPr>
          <p:cNvSpPr txBox="1"/>
          <p:nvPr/>
        </p:nvSpPr>
        <p:spPr>
          <a:xfrm flipH="1">
            <a:off x="1451006" y="3267429"/>
            <a:ext cx="658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Review projects and view the submitted Simplify form by the 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E24E00-67AE-439B-82C1-AE73901CF5D7}"/>
              </a:ext>
            </a:extLst>
          </p:cNvPr>
          <p:cNvSpPr txBox="1"/>
          <p:nvPr/>
        </p:nvSpPr>
        <p:spPr>
          <a:xfrm flipH="1">
            <a:off x="1451006" y="4327278"/>
            <a:ext cx="658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Review projects and view the submitted Simplify form by the user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98CCC4-C838-4CF1-96BB-38B8C89E6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629" y="213213"/>
            <a:ext cx="1555649" cy="14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810715-5B2A-470A-8F21-D0963761D3BA}"/>
              </a:ext>
            </a:extLst>
          </p:cNvPr>
          <p:cNvSpPr txBox="1"/>
          <p:nvPr/>
        </p:nvSpPr>
        <p:spPr>
          <a:xfrm flipH="1">
            <a:off x="1451006" y="5288200"/>
            <a:ext cx="658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View Scorecard that is auto generated </a:t>
            </a:r>
          </a:p>
        </p:txBody>
      </p:sp>
    </p:spTree>
    <p:extLst>
      <p:ext uri="{BB962C8B-B14F-4D97-AF65-F5344CB8AC3E}">
        <p14:creationId xmlns:p14="http://schemas.microsoft.com/office/powerpoint/2010/main" val="268949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EA157-575D-4C64-8E79-F8912CA8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 or remove Users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D1E95-386A-4684-AA5A-57F29EF3093F}"/>
              </a:ext>
            </a:extLst>
          </p:cNvPr>
          <p:cNvSpPr txBox="1"/>
          <p:nvPr/>
        </p:nvSpPr>
        <p:spPr>
          <a:xfrm>
            <a:off x="677334" y="1626669"/>
            <a:ext cx="592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Users can be added or removed via tags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F28BC-CCF1-4FD2-8434-94AE9BFEB5FD}"/>
              </a:ext>
            </a:extLst>
          </p:cNvPr>
          <p:cNvSpPr txBox="1"/>
          <p:nvPr/>
        </p:nvSpPr>
        <p:spPr>
          <a:xfrm>
            <a:off x="677334" y="2148401"/>
            <a:ext cx="592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Tooltip to show the type of user they 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F1519-7254-4443-A39C-70061002D8B2}"/>
              </a:ext>
            </a:extLst>
          </p:cNvPr>
          <p:cNvSpPr txBox="1"/>
          <p:nvPr/>
        </p:nvSpPr>
        <p:spPr>
          <a:xfrm>
            <a:off x="677334" y="2762803"/>
            <a:ext cx="592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role is colour coded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D22F8-7AAC-41E7-8BE2-E7EA7D4F9CF6}"/>
              </a:ext>
            </a:extLst>
          </p:cNvPr>
          <p:cNvSpPr txBox="1"/>
          <p:nvPr/>
        </p:nvSpPr>
        <p:spPr>
          <a:xfrm>
            <a:off x="677333" y="3429000"/>
            <a:ext cx="592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Users can be searched</a:t>
            </a:r>
          </a:p>
        </p:txBody>
      </p:sp>
    </p:spTree>
    <p:extLst>
      <p:ext uri="{BB962C8B-B14F-4D97-AF65-F5344CB8AC3E}">
        <p14:creationId xmlns:p14="http://schemas.microsoft.com/office/powerpoint/2010/main" val="3242063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D398-1EC6-4912-AA28-643DFE36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Add/edit/delete users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5DB20-EC30-445A-8129-E52559DBDCEF}"/>
              </a:ext>
            </a:extLst>
          </p:cNvPr>
          <p:cNvSpPr txBox="1"/>
          <p:nvPr/>
        </p:nvSpPr>
        <p:spPr>
          <a:xfrm>
            <a:off x="750771" y="155929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Only transformation team can add, edit and remove users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C31C7-53A0-424E-AB19-18D698196D1F}"/>
              </a:ext>
            </a:extLst>
          </p:cNvPr>
          <p:cNvSpPr txBox="1"/>
          <p:nvPr/>
        </p:nvSpPr>
        <p:spPr>
          <a:xfrm>
            <a:off x="750771" y="2202945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adding a user the user can be assigned to a project or not assigned to any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08CFB-620D-42F8-9C60-C26B71B74450}"/>
              </a:ext>
            </a:extLst>
          </p:cNvPr>
          <p:cNvSpPr txBox="1"/>
          <p:nvPr/>
        </p:nvSpPr>
        <p:spPr>
          <a:xfrm>
            <a:off x="750771" y="310583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a user is deleted they will also be removed from the project</a:t>
            </a:r>
          </a:p>
        </p:txBody>
      </p:sp>
    </p:spTree>
    <p:extLst>
      <p:ext uri="{BB962C8B-B14F-4D97-AF65-F5344CB8AC3E}">
        <p14:creationId xmlns:p14="http://schemas.microsoft.com/office/powerpoint/2010/main" val="2039970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21B6-B695-42D1-AA84-FE5E4F17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B0CAC-BC2C-4E6D-B4CA-0BA0E4CC7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45" y="1855299"/>
            <a:ext cx="9487220" cy="266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44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F4C6-4789-44AD-B522-389A2D9F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5CA03-05EC-427E-8B61-72DE1E1479C7}"/>
              </a:ext>
            </a:extLst>
          </p:cNvPr>
          <p:cNvSpPr txBox="1"/>
          <p:nvPr/>
        </p:nvSpPr>
        <p:spPr>
          <a:xfrm>
            <a:off x="677334" y="1457325"/>
            <a:ext cx="10047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Benefits:</a:t>
            </a:r>
          </a:p>
          <a:p>
            <a:pPr marL="342900" indent="-342900">
              <a:buAutoNum type="arabicParenR"/>
            </a:pPr>
            <a:r>
              <a:rPr lang="en-GB" dirty="0"/>
              <a:t>A tailored application to create, view and manage projects/business cases </a:t>
            </a:r>
          </a:p>
          <a:p>
            <a:pPr marL="342900" indent="-342900">
              <a:buAutoNum type="arabicParenR"/>
            </a:pPr>
            <a:r>
              <a:rPr lang="en-GB" dirty="0"/>
              <a:t>Streamlined process allowing for easy transition between all stages of the project</a:t>
            </a:r>
          </a:p>
          <a:p>
            <a:pPr marL="342900" indent="-342900">
              <a:buAutoNum type="arabicParenR"/>
            </a:pPr>
            <a:r>
              <a:rPr lang="en-GB" dirty="0"/>
              <a:t>Centralised point where you can view the data in a user friendly way </a:t>
            </a:r>
          </a:p>
          <a:p>
            <a:pPr marL="342900" indent="-342900">
              <a:buAutoNum type="arabicParenR"/>
            </a:pPr>
            <a:r>
              <a:rPr lang="en-GB" dirty="0"/>
              <a:t>Digitalises paperwork so easier to manage and share </a:t>
            </a:r>
          </a:p>
          <a:p>
            <a:pPr marL="342900" indent="-342900">
              <a:buAutoNum type="arabicParenR"/>
            </a:pPr>
            <a:r>
              <a:rPr lang="en-GB" dirty="0"/>
              <a:t>Questionnaire – list of managers updates dynamically </a:t>
            </a:r>
          </a:p>
          <a:p>
            <a:pPr marL="342900" indent="-342900">
              <a:buAutoNum type="arabicParenR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Limitations: </a:t>
            </a:r>
          </a:p>
          <a:p>
            <a:pPr marL="342900" indent="-342900">
              <a:buAutoNum type="arabicParenR"/>
            </a:pPr>
            <a:r>
              <a:rPr lang="en-GB" dirty="0"/>
              <a:t>MVP done but extra features we didn’t have time for </a:t>
            </a:r>
          </a:p>
          <a:p>
            <a:pPr marL="342900" indent="-342900">
              <a:buAutoNum type="arabicParenR"/>
            </a:pPr>
            <a:r>
              <a:rPr lang="en-GB" dirty="0"/>
              <a:t>Questionnaire – doesn’t notify if someone is on holiday or not</a:t>
            </a:r>
          </a:p>
          <a:p>
            <a:pPr marL="342900" indent="-342900">
              <a:buAutoNum type="arabicParenR"/>
            </a:pPr>
            <a:r>
              <a:rPr lang="en-GB" dirty="0"/>
              <a:t>Editing business cases – not prefilled data on form </a:t>
            </a:r>
          </a:p>
          <a:p>
            <a:endParaRPr lang="en-GB" dirty="0"/>
          </a:p>
          <a:p>
            <a:pPr marL="342900" indent="-342900">
              <a:buAutoNum type="arabicParenR"/>
            </a:pPr>
            <a:endParaRPr lang="en-GB" dirty="0"/>
          </a:p>
          <a:p>
            <a:pPr marL="342900" indent="-342900">
              <a:buAutoNum type="arabicParenR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630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0E34-E867-4410-9500-4001ADBC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Deployment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4D244-CD72-4595-9E07-E63A0A3364D2}"/>
              </a:ext>
            </a:extLst>
          </p:cNvPr>
          <p:cNvSpPr txBox="1"/>
          <p:nvPr/>
        </p:nvSpPr>
        <p:spPr>
          <a:xfrm>
            <a:off x="677334" y="1642533"/>
            <a:ext cx="69765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Documentation on deployment can be found in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Application currently uses MYSQL and deployed on a cloud server called Heroku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Amazon RDS free tier is being used as the backend cloud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Pipeline builds and tests the application before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43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3CDC-1165-4575-AF96-DD038A66B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Definition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0A15E-AFDF-4BBF-AEE5-C7CE24C9D274}"/>
              </a:ext>
            </a:extLst>
          </p:cNvPr>
          <p:cNvSpPr txBox="1"/>
          <p:nvPr/>
        </p:nvSpPr>
        <p:spPr>
          <a:xfrm>
            <a:off x="677334" y="1270000"/>
            <a:ext cx="7091680" cy="3350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Housing association company.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Managing change projects ensures change in organisation solves an understood problem, provides value and customer focused.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Project management tools and methodologies are key to any system implementation or service transformation and as each project looks different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quickly implement a system to manage large projects they currently use a suite of Excel documents that are shared via a Team on Microsoft Teams however this is far from the ideal solution and does not enable them to work efficiently. 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72B98CA-D8C3-49F0-A254-C1316539C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9014" y="97710"/>
            <a:ext cx="1555649" cy="14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1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F9EB-5963-46D8-B9DB-7E7D29A9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Goal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41BFB5F6-FD27-4F45-9B6E-F969B501D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9014" y="97710"/>
            <a:ext cx="1555649" cy="14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68F61D-1ECC-4D75-ADA3-5BBF54346F22}"/>
              </a:ext>
            </a:extLst>
          </p:cNvPr>
          <p:cNvSpPr txBox="1"/>
          <p:nvPr/>
        </p:nvSpPr>
        <p:spPr>
          <a:xfrm>
            <a:off x="410977" y="1641358"/>
            <a:ext cx="760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Produce/develop an application that can manage and control projects efficiently.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285234-8C2C-41AF-8178-335CFC80BE77}"/>
              </a:ext>
            </a:extLst>
          </p:cNvPr>
          <p:cNvSpPr txBox="1"/>
          <p:nvPr/>
        </p:nvSpPr>
        <p:spPr>
          <a:xfrm>
            <a:off x="410977" y="2440257"/>
            <a:ext cx="760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project was large so it was split into smaller tasks and assigned to individual team member who worked towards this goal.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3509F7-AE04-450B-B84B-F411B9446037}"/>
              </a:ext>
            </a:extLst>
          </p:cNvPr>
          <p:cNvSpPr txBox="1"/>
          <p:nvPr/>
        </p:nvSpPr>
        <p:spPr>
          <a:xfrm>
            <a:off x="410977" y="3269187"/>
            <a:ext cx="760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team’s goal was to work on the Minimal Viable Product (MVP) and deliver quality software.</a:t>
            </a:r>
          </a:p>
        </p:txBody>
      </p:sp>
    </p:spTree>
    <p:extLst>
      <p:ext uri="{BB962C8B-B14F-4D97-AF65-F5344CB8AC3E}">
        <p14:creationId xmlns:p14="http://schemas.microsoft.com/office/powerpoint/2010/main" val="369128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E94907-0F93-4F3B-8252-6B395FF4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End of Introduction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FDE75293-1ACD-43D7-8844-D4553082E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5151" y="213213"/>
            <a:ext cx="1555649" cy="14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94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5EE41045-CCC5-4E05-8BC8-F85AFC430E0A}"/>
              </a:ext>
            </a:extLst>
          </p:cNvPr>
          <p:cNvSpPr txBox="1">
            <a:spLocks/>
          </p:cNvSpPr>
          <p:nvPr/>
        </p:nvSpPr>
        <p:spPr>
          <a:xfrm>
            <a:off x="4974337" y="1265314"/>
            <a:ext cx="4299666" cy="3249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1BC76A1-3F04-44DB-869D-94BEDF07B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4" y="1625453"/>
            <a:ext cx="3765692" cy="361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46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9025-F408-4BB0-BBB1-F95E6D08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742" y="455596"/>
            <a:ext cx="8596668" cy="1320800"/>
          </a:xfrm>
        </p:spPr>
        <p:txBody>
          <a:bodyPr/>
          <a:lstStyle/>
          <a:p>
            <a:r>
              <a:rPr lang="en-GB" dirty="0"/>
              <a:t>Access the deployed application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4BCF0F-8281-483D-8ECB-B06C9D25C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629" y="213213"/>
            <a:ext cx="1555649" cy="14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B4DB0A-D7F8-463D-8654-E77A7037225C}"/>
              </a:ext>
            </a:extLst>
          </p:cNvPr>
          <p:cNvSpPr txBox="1"/>
          <p:nvPr/>
        </p:nvSpPr>
        <p:spPr>
          <a:xfrm>
            <a:off x="1349141" y="3105834"/>
            <a:ext cx="707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production application can be accessed via </a:t>
            </a:r>
            <a:r>
              <a:rPr lang="en-GB" dirty="0">
                <a:hlinkClick r:id="rId3"/>
              </a:rPr>
              <a:t>https://project-management-001.herokuapp.com/</a:t>
            </a:r>
            <a:r>
              <a:rPr lang="en-GB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59446-2542-45B7-9D42-A83E0C42B656}"/>
              </a:ext>
            </a:extLst>
          </p:cNvPr>
          <p:cNvSpPr txBox="1"/>
          <p:nvPr/>
        </p:nvSpPr>
        <p:spPr>
          <a:xfrm>
            <a:off x="1349141" y="2389743"/>
            <a:ext cx="707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Application is deployed and can be use to follow along</a:t>
            </a:r>
          </a:p>
        </p:txBody>
      </p:sp>
    </p:spTree>
    <p:extLst>
      <p:ext uri="{BB962C8B-B14F-4D97-AF65-F5344CB8AC3E}">
        <p14:creationId xmlns:p14="http://schemas.microsoft.com/office/powerpoint/2010/main" val="348493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3245-4930-4702-A7A6-5122C401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374" y="609600"/>
            <a:ext cx="8596668" cy="1320800"/>
          </a:xfrm>
        </p:spPr>
        <p:txBody>
          <a:bodyPr/>
          <a:lstStyle/>
          <a:p>
            <a:r>
              <a:rPr lang="en-GB" dirty="0"/>
              <a:t>Login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CFD0E-DB6A-4016-966A-49E95BD79415}"/>
              </a:ext>
            </a:extLst>
          </p:cNvPr>
          <p:cNvSpPr txBox="1"/>
          <p:nvPr/>
        </p:nvSpPr>
        <p:spPr>
          <a:xfrm>
            <a:off x="5640404" y="297420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24507-6948-44D2-B782-BD7474F62F5B}"/>
              </a:ext>
            </a:extLst>
          </p:cNvPr>
          <p:cNvSpPr txBox="1"/>
          <p:nvPr/>
        </p:nvSpPr>
        <p:spPr>
          <a:xfrm>
            <a:off x="677334" y="1930400"/>
            <a:ext cx="33880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Credentials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Employee:</a:t>
            </a:r>
          </a:p>
          <a:p>
            <a:r>
              <a:rPr lang="en-GB" dirty="0"/>
              <a:t>       - email: test1@test.com   </a:t>
            </a:r>
          </a:p>
          <a:p>
            <a:r>
              <a:rPr lang="en-GB" dirty="0"/>
              <a:t>       - password: password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Manager:</a:t>
            </a:r>
          </a:p>
          <a:p>
            <a:r>
              <a:rPr lang="en-GB" dirty="0"/>
              <a:t>       - email: test2@test.com   </a:t>
            </a:r>
          </a:p>
          <a:p>
            <a:r>
              <a:rPr lang="en-GB" dirty="0"/>
              <a:t>       - password: password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Transformation Team:</a:t>
            </a:r>
          </a:p>
          <a:p>
            <a:r>
              <a:rPr lang="en-GB" dirty="0"/>
              <a:t>       - email:  aa@aa.com </a:t>
            </a:r>
          </a:p>
          <a:p>
            <a:r>
              <a:rPr lang="en-GB" dirty="0"/>
              <a:t>       - password: 123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Department:</a:t>
            </a:r>
          </a:p>
          <a:p>
            <a:r>
              <a:rPr lang="en-GB" dirty="0"/>
              <a:t>       - email: it@aa.com </a:t>
            </a:r>
          </a:p>
          <a:p>
            <a:r>
              <a:rPr lang="en-GB" dirty="0"/>
              <a:t>       - password: 123</a:t>
            </a:r>
          </a:p>
          <a:p>
            <a:endParaRPr lang="en-GB" dirty="0"/>
          </a:p>
          <a:p>
            <a:r>
              <a:rPr lang="en-GB" dirty="0"/>
              <a:t>  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C90AB6-1A37-4858-898E-2D896D755CD6}"/>
              </a:ext>
            </a:extLst>
          </p:cNvPr>
          <p:cNvSpPr txBox="1"/>
          <p:nvPr/>
        </p:nvSpPr>
        <p:spPr>
          <a:xfrm>
            <a:off x="4975668" y="2252311"/>
            <a:ext cx="4591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Role determines what the user can access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09E1F5-48F0-4234-A29E-757A23FDF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629" y="213213"/>
            <a:ext cx="1555649" cy="14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9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CF6F-CEAA-4634-A377-851CD0D6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73" y="494097"/>
            <a:ext cx="8596668" cy="1320800"/>
          </a:xfrm>
        </p:spPr>
        <p:txBody>
          <a:bodyPr/>
          <a:lstStyle/>
          <a:p>
            <a:r>
              <a:rPr lang="en-GB" dirty="0"/>
              <a:t>Simplify form (Questionnaire)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CEF56-9AA6-43A0-B761-2CAD67BF7387}"/>
              </a:ext>
            </a:extLst>
          </p:cNvPr>
          <p:cNvSpPr txBox="1"/>
          <p:nvPr/>
        </p:nvSpPr>
        <p:spPr>
          <a:xfrm>
            <a:off x="924025" y="2117559"/>
            <a:ext cx="8349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Users from across the business can fill in this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Question 1 determines what the other questions the user will answer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a mandatory question is missed out the application will throw an error message.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no project name is give the application will generate one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744AF2-8ABC-48B2-8666-2311A7B6A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629" y="213213"/>
            <a:ext cx="1555649" cy="14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303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254A-BEDB-49A2-BE0D-58C3DA3B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278" y="462036"/>
            <a:ext cx="7914225" cy="1320800"/>
          </a:xfrm>
        </p:spPr>
        <p:txBody>
          <a:bodyPr/>
          <a:lstStyle/>
          <a:p>
            <a:r>
              <a:rPr lang="en-GB" dirty="0"/>
              <a:t>My Projects (Manager/Employee/It Dep)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B6390-2018-461D-BB73-837011154FC6}"/>
              </a:ext>
            </a:extLst>
          </p:cNvPr>
          <p:cNvSpPr txBox="1"/>
          <p:nvPr/>
        </p:nvSpPr>
        <p:spPr>
          <a:xfrm>
            <a:off x="962527" y="2473692"/>
            <a:ext cx="819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Users can only see projects assigned to them except Transformation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79B12-E21E-4BD6-96C6-9638E1FE00DC}"/>
              </a:ext>
            </a:extLst>
          </p:cNvPr>
          <p:cNvSpPr txBox="1"/>
          <p:nvPr/>
        </p:nvSpPr>
        <p:spPr>
          <a:xfrm>
            <a:off x="962526" y="2995424"/>
            <a:ext cx="819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View Project information by select a project to 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CE250-22B7-45E4-93D6-0DAD7A2A8344}"/>
              </a:ext>
            </a:extLst>
          </p:cNvPr>
          <p:cNvSpPr txBox="1"/>
          <p:nvPr/>
        </p:nvSpPr>
        <p:spPr>
          <a:xfrm>
            <a:off x="962525" y="3519295"/>
            <a:ext cx="819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Archive/delete selected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1718-EB8B-4699-8BC7-3DA20352BA87}"/>
              </a:ext>
            </a:extLst>
          </p:cNvPr>
          <p:cNvSpPr txBox="1"/>
          <p:nvPr/>
        </p:nvSpPr>
        <p:spPr>
          <a:xfrm>
            <a:off x="962523" y="4842255"/>
            <a:ext cx="819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Project/business case information can be edited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DB43F-7C2C-4E8D-9F17-F94840024D31}"/>
              </a:ext>
            </a:extLst>
          </p:cNvPr>
          <p:cNvSpPr txBox="1"/>
          <p:nvPr/>
        </p:nvSpPr>
        <p:spPr>
          <a:xfrm>
            <a:off x="962523" y="4224209"/>
            <a:ext cx="819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Business case can be added if not added already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802F4E-DCF4-4D16-B061-D593B217D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629" y="213213"/>
            <a:ext cx="1555649" cy="14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2308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2454</TotalTime>
  <Words>631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Welcome</vt:lpstr>
      <vt:lpstr>Problem Definition</vt:lpstr>
      <vt:lpstr>Project Goal</vt:lpstr>
      <vt:lpstr>End of Introduction</vt:lpstr>
      <vt:lpstr>PowerPoint Presentation</vt:lpstr>
      <vt:lpstr>Access the deployed application </vt:lpstr>
      <vt:lpstr>Login</vt:lpstr>
      <vt:lpstr>Simplify form (Questionnaire)</vt:lpstr>
      <vt:lpstr>My Projects (Manager/Employee/It Dep)</vt:lpstr>
      <vt:lpstr>All Projects (Transformation Team)</vt:lpstr>
      <vt:lpstr>Assign or remove Users</vt:lpstr>
      <vt:lpstr>Add/edit/delete users</vt:lpstr>
      <vt:lpstr>Application Architecture</vt:lpstr>
      <vt:lpstr>Conclusion</vt:lpstr>
      <vt:lpstr>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Saumik Dhar</dc:creator>
  <cp:lastModifiedBy>Amina Nessa</cp:lastModifiedBy>
  <cp:revision>20</cp:revision>
  <dcterms:created xsi:type="dcterms:W3CDTF">2021-03-23T19:27:30Z</dcterms:created>
  <dcterms:modified xsi:type="dcterms:W3CDTF">2021-03-25T12:23:43Z</dcterms:modified>
</cp:coreProperties>
</file>