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72B8-9464-43A0-A6A1-DBBC91D3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E316-7B34-4753-A1BA-7809E7EE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A77A-6A33-419F-B790-7FFBF3C8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B545-7999-4237-834A-2EDD8093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4859-AF02-4C80-A71B-F795953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B1B-0AE6-45A5-A0B5-DEB4D2AB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EAA85-7883-48AE-8B01-388C3AB9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4675-7BEE-428C-AFB2-1BB0242C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0DBE-9686-4E91-A690-138FCB9D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7DF9-9485-4B22-B871-5C72B2CB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C7FF6-816A-4BC7-B39C-59C82AA72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DC64-478C-48BF-9688-AE26AAB3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DBBF-BCAE-460F-A2B8-619DB664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EE13-B710-4B74-B743-3872FED8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46AC-D4EC-42D4-831D-5AF7F4CC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CEEA-DFCF-49C4-A32B-57232DB3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110B-1C23-4105-A9CB-41849DCF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DABB-2B85-4032-AA4F-CEC486FB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8499-E437-408F-84CA-5A4412CE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2170-1D55-4454-A3B9-DA524738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679-95D2-43D1-80C0-BF45E435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5DD57-F18A-46BF-AB44-39E84087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B487-67DF-4D65-B4D9-1BC1857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5063-F7BC-4A37-ACBA-624FB44E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B7B8-7EA7-4EB9-9683-D1A8068C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2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5D3A-0A07-4EC0-850E-D7E11B95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2EEE-3681-4C12-8A14-FE3E93A1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D8F7E-9E83-4AF9-B032-656BA44E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0395-4C6A-4253-A66A-D117F76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ABBE-A34C-472A-95D1-31C0AD37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2E93-52C6-4DAF-A940-B068F6C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5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C13C-B0D3-4D7D-ABC0-BBE40910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D895-208B-41C8-85C7-A271212D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A04EB-85AD-4C6C-B31A-3E8AB6E2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3D2E1-1F20-4618-BD91-F20905C8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6F640-9D14-4705-B6C2-C61FA8BAC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BFAA-A1A9-4182-AAD1-CF5F32DE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01851-D081-4DCA-ACD1-B733E56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9F81F-7DE0-4DE1-94C5-ED2DCD5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1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BE23-061B-4E09-8F0D-F2BDCBE6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90681-B9C1-4E3C-ADD2-0DADDD1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6D41-41B3-4044-866F-4D9A53BA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29DE-AD1F-4FC2-A0DE-E99E76EA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7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362F8-25AF-4FBE-8A88-D8C419BC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C2F8B-92E4-4E42-BE1D-957AB272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7BAA-3225-4264-AA0D-D5784F7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2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29C9-1ECE-430C-B84A-7E26015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7B29-C3D3-4673-86C3-3A50A09E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6BBC-9011-4807-AB84-B9AE770C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1CB9-F30B-4290-AC83-14ABC31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6929-027A-4BA8-A348-85F7B82F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9353-B855-4757-B116-FD18907B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6A5-AA70-4940-8E92-3D0163F0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A1606-9616-4F8A-8289-E20BD48D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E0573-81B8-4DBC-825A-A6EAF952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DB48D-C8E6-4B55-AA5B-089E40A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796A-0893-474D-9CFB-AE7E90B3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1651-178E-4E1A-B154-8356DCD6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9B79D-EEB3-45E1-B5E6-89595D4D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76E28-893C-415B-A170-A65CE31A5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7C14-8B17-45DA-9ED5-735D5180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7707-6270-4C71-82E7-63111ED6BA6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B248-C4F4-46E9-BF2A-287A6EF62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68C9-F27C-4E7D-BC06-801B116D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1083-824F-4931-9611-2FDE76C56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FB5-E27E-490C-8D73-71FDA1C8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8044-26B0-4E9F-9A60-B4929E6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GB" dirty="0"/>
              <a:t>Project 51 - Saumik Dhar, Daniel Addis, Evgeniy </a:t>
            </a:r>
            <a:r>
              <a:rPr lang="en-GB" dirty="0" err="1"/>
              <a:t>Tonchev</a:t>
            </a:r>
            <a:r>
              <a:rPr lang="en-GB" dirty="0"/>
              <a:t>, Pedro Gomes and Amina Nessa </a:t>
            </a: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6316C-1638-4ACB-B102-787FC0BC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3CDC-1165-4575-AF96-DD038A66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A15E-AFDF-4BBF-AEE5-C7CE24C9D274}"/>
              </a:ext>
            </a:extLst>
          </p:cNvPr>
          <p:cNvSpPr txBox="1"/>
          <p:nvPr/>
        </p:nvSpPr>
        <p:spPr>
          <a:xfrm>
            <a:off x="677334" y="1270000"/>
            <a:ext cx="7091680" cy="335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Housing association company.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Managing change projects ensures change in organisation solves an understood problem, provides value and customer focused.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management tools and methodologies are key to any system implementation or service transformation and as each project looks different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quickly implement a system to manage large projects they currently use a suite of Excel documents that are shared via a Team on Microsoft Teams however this is far from the ideal solution and does not enable them to work efficiently. 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2B98CA-D8C3-49F0-A254-C1316539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F9EB-5963-46D8-B9DB-7E7D29A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1BFB5F6-FD27-4F45-9B6E-F969B501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8F61D-1ECC-4D75-ADA3-5BBF54346F22}"/>
              </a:ext>
            </a:extLst>
          </p:cNvPr>
          <p:cNvSpPr txBox="1"/>
          <p:nvPr/>
        </p:nvSpPr>
        <p:spPr>
          <a:xfrm>
            <a:off x="410977" y="1641358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Produce/develop an application that can manage and control projects efficiently.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85234-8C2C-41AF-8178-335CFC80BE77}"/>
              </a:ext>
            </a:extLst>
          </p:cNvPr>
          <p:cNvSpPr txBox="1"/>
          <p:nvPr/>
        </p:nvSpPr>
        <p:spPr>
          <a:xfrm>
            <a:off x="410977" y="244025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was large so it was split into smaller tasks and assigned to individual team member who worked towards this goal.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509F7-AE04-450B-B84B-F411B9446037}"/>
              </a:ext>
            </a:extLst>
          </p:cNvPr>
          <p:cNvSpPr txBox="1"/>
          <p:nvPr/>
        </p:nvSpPr>
        <p:spPr>
          <a:xfrm>
            <a:off x="410977" y="326918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team’s goal was to work on the Minimal Viable Product (MVP) and deliver quality software.</a:t>
            </a:r>
          </a:p>
        </p:txBody>
      </p:sp>
    </p:spTree>
    <p:extLst>
      <p:ext uri="{BB962C8B-B14F-4D97-AF65-F5344CB8AC3E}">
        <p14:creationId xmlns:p14="http://schemas.microsoft.com/office/powerpoint/2010/main" val="36912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4907-0F93-4F3B-8252-6B395FF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 of Introduction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DE75293-1ACD-43D7-8844-D4553082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151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</vt:lpstr>
      <vt:lpstr>Problem Definition</vt:lpstr>
      <vt:lpstr>Project Goal</vt:lpstr>
      <vt:lpstr>End of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Saumik Dhar</dc:creator>
  <cp:lastModifiedBy>Saumik Dhar</cp:lastModifiedBy>
  <cp:revision>1</cp:revision>
  <dcterms:created xsi:type="dcterms:W3CDTF">2021-03-25T11:17:43Z</dcterms:created>
  <dcterms:modified xsi:type="dcterms:W3CDTF">2021-03-25T11:18:19Z</dcterms:modified>
</cp:coreProperties>
</file>