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4981-A888-4EE5-88A0-855AB7F9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EC6B7-5D49-4C5B-9EAA-842B65371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BBCCD-FF8D-40DF-9207-48A71EFE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1919-89C2-427C-9C9E-381EA27CA59D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2538-2A62-4A54-9F4E-0F8AC378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F1D9-5FE4-4C21-81AB-C20F3A47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AC17-A278-4534-A205-EE293E19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29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B04F-F242-44D7-881D-58A4571A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352C-4366-4FA9-8D36-2AD2F6DF6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9D80-E9FA-4686-9FF5-58090712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1919-89C2-427C-9C9E-381EA27CA59D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3EA3-4634-4678-AE1E-7ABD8948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B95D-6C31-4DA8-B3A0-B54653F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AC17-A278-4534-A205-EE293E19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63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2BDFE-3905-4443-9275-83DAF5397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3ECFA-0C8B-44AB-879E-5536D259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D47E-CC34-40B9-9A77-44AD0436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1919-89C2-427C-9C9E-381EA27CA59D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8205A-FAF5-49B1-A392-8A724397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087C-BFB9-45D8-B83E-7609B855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AC17-A278-4534-A205-EE293E19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8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A689-7662-4D61-A88A-6B830E91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64B0-65BC-4317-A7AA-DCCD5689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429E-9D96-47F6-9727-F63644E9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1919-89C2-427C-9C9E-381EA27CA59D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173D-320F-4708-8007-D5A2C252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7249-DDD6-44B3-87EA-B203A3A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AC17-A278-4534-A205-EE293E19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0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A4B2-D0C3-47C7-86B2-689DF252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57965-E5ED-420C-A12E-D66964D90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0C69-75C1-4017-B85C-0A8E2B20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1919-89C2-427C-9C9E-381EA27CA59D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C64D-E18C-42B3-A728-D4B7DFD4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FA7F-C4ED-4C11-8BB4-B469AD9E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AC17-A278-4534-A205-EE293E19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9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2423-1755-4E06-B216-8F0B019D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7EEF-BB29-4279-A2DA-B50A7DB86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1CD7D-E102-4544-8AE1-BC1DC57F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D975-E644-43A5-A60D-9BBC5244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1919-89C2-427C-9C9E-381EA27CA59D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F4B0F-613C-45A5-B204-B8A74F13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958E7-B415-4C4C-B60C-47608BA9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AC17-A278-4534-A205-EE293E19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90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26D7-FC58-43B4-8297-400FD5A8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ADF9-9B6C-48B9-924D-4939EBCC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CE7F5-5580-496F-9899-7119EA8E0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A3FD2-39D5-4CC6-BDB0-A9C36F803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7F6D7-575B-43F9-B617-864713BA5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4E117-A016-41FE-8ACC-23F60509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1919-89C2-427C-9C9E-381EA27CA59D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5B2C1-1CEA-4C46-B9D7-BCB864C2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A1D3E-6D10-4E16-8687-D29A28BF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AC17-A278-4534-A205-EE293E19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58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867D-CB75-4F67-98FC-605B904F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13DEB-CBB4-4BD3-8732-08C2514D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1919-89C2-427C-9C9E-381EA27CA59D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04BF5-3884-4256-B0DF-AC58D3F9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17192-DD6D-42EB-A1C9-935EECC6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AC17-A278-4534-A205-EE293E19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05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7E91F-3D72-4F93-9455-87677239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1919-89C2-427C-9C9E-381EA27CA59D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BF85E-D0DD-47F3-B2D3-7B4AE079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FECF-CF8B-4AA8-89A1-E9C99369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AC17-A278-4534-A205-EE293E19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3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3864-D7F8-4880-A67E-9DDFA2F2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5554-EEDA-4BE2-93B5-22DA9B7C2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B562A-6E87-42D6-ABF1-DD7E2874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964F-0E7A-4FF6-A9E1-A3FC34C2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1919-89C2-427C-9C9E-381EA27CA59D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C33FE-7DC3-4D57-BB9C-9D08A7C0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B8455-45E2-4200-BB36-47EBE4AB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AC17-A278-4534-A205-EE293E19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2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E9E1-E3B1-4517-8999-8E844B75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3D505-53B8-439B-BD12-731C2DEFF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650E8-B80A-4D63-A4DC-3D766410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EEB64-B85C-43A5-84A7-A2C922F3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1919-89C2-427C-9C9E-381EA27CA59D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77C1B-3249-406A-B02A-E147EA04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1F1AE-90CA-4789-A60B-EC02C446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AC17-A278-4534-A205-EE293E19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9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D46A8-EECF-4813-B3C8-2723F71A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40E2A-3D5C-423B-8567-24D6E37E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A9A37-14CA-47A2-81CF-3620EF12D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1919-89C2-427C-9C9E-381EA27CA59D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0A7E-3AF3-45E8-BAA0-AA56EA33A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09CC-7655-4268-916D-E47DF7207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AC17-A278-4534-A205-EE293E19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00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management-001.herokuap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86E6-7F21-44DF-B2FA-98AC6A4EE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2D316-7398-439C-A4D1-5F7C9BDD8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7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E41045-CCC5-4E05-8BC8-F85AFC430E0A}"/>
              </a:ext>
            </a:extLst>
          </p:cNvPr>
          <p:cNvSpPr txBox="1">
            <a:spLocks/>
          </p:cNvSpPr>
          <p:nvPr/>
        </p:nvSpPr>
        <p:spPr>
          <a:xfrm>
            <a:off x="4974337" y="1265314"/>
            <a:ext cx="4299666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1BC76A1-3F04-44DB-869D-94BEDF07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625453"/>
            <a:ext cx="3765692" cy="36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46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9025-F408-4BB0-BBB1-F95E6D08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742" y="455596"/>
            <a:ext cx="8596668" cy="1320800"/>
          </a:xfrm>
        </p:spPr>
        <p:txBody>
          <a:bodyPr/>
          <a:lstStyle/>
          <a:p>
            <a:r>
              <a:rPr lang="en-GB" dirty="0"/>
              <a:t>Access the deployed application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4BCF0F-8281-483D-8ECB-B06C9D25C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B4DB0A-D7F8-463D-8654-E77A7037225C}"/>
              </a:ext>
            </a:extLst>
          </p:cNvPr>
          <p:cNvSpPr txBox="1"/>
          <p:nvPr/>
        </p:nvSpPr>
        <p:spPr>
          <a:xfrm>
            <a:off x="1349141" y="3105834"/>
            <a:ext cx="707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production application can be accessed via </a:t>
            </a:r>
            <a:r>
              <a:rPr lang="en-GB" dirty="0">
                <a:hlinkClick r:id="rId3"/>
              </a:rPr>
              <a:t>https://project-management-001.herokuapp.com/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59446-2542-45B7-9D42-A83E0C42B656}"/>
              </a:ext>
            </a:extLst>
          </p:cNvPr>
          <p:cNvSpPr txBox="1"/>
          <p:nvPr/>
        </p:nvSpPr>
        <p:spPr>
          <a:xfrm>
            <a:off x="1349141" y="2389743"/>
            <a:ext cx="707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Application is deployed and can be use to follow along</a:t>
            </a:r>
          </a:p>
        </p:txBody>
      </p:sp>
    </p:spTree>
    <p:extLst>
      <p:ext uri="{BB962C8B-B14F-4D97-AF65-F5344CB8AC3E}">
        <p14:creationId xmlns:p14="http://schemas.microsoft.com/office/powerpoint/2010/main" val="34849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3245-4930-4702-A7A6-5122C401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374" y="609600"/>
            <a:ext cx="8596668" cy="1320800"/>
          </a:xfrm>
        </p:spPr>
        <p:txBody>
          <a:bodyPr/>
          <a:lstStyle/>
          <a:p>
            <a:r>
              <a:rPr lang="en-GB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CFD0E-DB6A-4016-966A-49E95BD79415}"/>
              </a:ext>
            </a:extLst>
          </p:cNvPr>
          <p:cNvSpPr txBox="1"/>
          <p:nvPr/>
        </p:nvSpPr>
        <p:spPr>
          <a:xfrm>
            <a:off x="5640404" y="297420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24507-6948-44D2-B782-BD7474F62F5B}"/>
              </a:ext>
            </a:extLst>
          </p:cNvPr>
          <p:cNvSpPr txBox="1"/>
          <p:nvPr/>
        </p:nvSpPr>
        <p:spPr>
          <a:xfrm>
            <a:off x="677334" y="1930400"/>
            <a:ext cx="33880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Credentials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Employee:</a:t>
            </a:r>
          </a:p>
          <a:p>
            <a:r>
              <a:rPr lang="en-GB" dirty="0"/>
              <a:t>       - email: test1@test.com   </a:t>
            </a:r>
          </a:p>
          <a:p>
            <a:r>
              <a:rPr lang="en-GB" dirty="0"/>
              <a:t>       - password: password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Manager:</a:t>
            </a:r>
          </a:p>
          <a:p>
            <a:r>
              <a:rPr lang="en-GB" dirty="0"/>
              <a:t>       - email: test2@test.com   </a:t>
            </a:r>
          </a:p>
          <a:p>
            <a:r>
              <a:rPr lang="en-GB" dirty="0"/>
              <a:t>       - password: password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Transformation Team:</a:t>
            </a:r>
          </a:p>
          <a:p>
            <a:r>
              <a:rPr lang="en-GB" dirty="0"/>
              <a:t>       - email:  aa@aa.com </a:t>
            </a:r>
          </a:p>
          <a:p>
            <a:r>
              <a:rPr lang="en-GB" dirty="0"/>
              <a:t>       - password: 123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Department:</a:t>
            </a:r>
          </a:p>
          <a:p>
            <a:r>
              <a:rPr lang="en-GB" dirty="0"/>
              <a:t>       - email: it@aa.com </a:t>
            </a:r>
          </a:p>
          <a:p>
            <a:r>
              <a:rPr lang="en-GB" dirty="0"/>
              <a:t>       - password: 123</a:t>
            </a:r>
          </a:p>
          <a:p>
            <a:endParaRPr lang="en-GB" dirty="0"/>
          </a:p>
          <a:p>
            <a:r>
              <a:rPr lang="en-GB" dirty="0"/>
              <a:t>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90AB6-1A37-4858-898E-2D896D755CD6}"/>
              </a:ext>
            </a:extLst>
          </p:cNvPr>
          <p:cNvSpPr txBox="1"/>
          <p:nvPr/>
        </p:nvSpPr>
        <p:spPr>
          <a:xfrm>
            <a:off x="4975668" y="2252311"/>
            <a:ext cx="459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Role determines what the user can access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09E1F5-48F0-4234-A29E-757A23FD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9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CF6F-CEAA-4634-A377-851CD0D6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73" y="494097"/>
            <a:ext cx="8596668" cy="1320800"/>
          </a:xfrm>
        </p:spPr>
        <p:txBody>
          <a:bodyPr/>
          <a:lstStyle/>
          <a:p>
            <a:r>
              <a:rPr lang="en-GB" dirty="0"/>
              <a:t>Simplify form (Questionnaire)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CEF56-9AA6-43A0-B761-2CAD67BF7387}"/>
              </a:ext>
            </a:extLst>
          </p:cNvPr>
          <p:cNvSpPr txBox="1"/>
          <p:nvPr/>
        </p:nvSpPr>
        <p:spPr>
          <a:xfrm>
            <a:off x="924025" y="2117559"/>
            <a:ext cx="8349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from across the business can fill in this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 1 determines what the other questions the user will answer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a mandatory question is missed out the application will throw an error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no project name is give the application will generate 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44AF2-8ABC-48B2-8666-2311A7B6A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0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254A-BEDB-49A2-BE0D-58C3DA3B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278" y="462036"/>
            <a:ext cx="7914225" cy="1320800"/>
          </a:xfrm>
        </p:spPr>
        <p:txBody>
          <a:bodyPr/>
          <a:lstStyle/>
          <a:p>
            <a:r>
              <a:rPr lang="en-GB" dirty="0"/>
              <a:t>My Projects (Manager/Employee/It Dep)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B6390-2018-461D-BB73-837011154FC6}"/>
              </a:ext>
            </a:extLst>
          </p:cNvPr>
          <p:cNvSpPr txBox="1"/>
          <p:nvPr/>
        </p:nvSpPr>
        <p:spPr>
          <a:xfrm>
            <a:off x="962527" y="2473692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can only see projects assigned to them except Transformation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79B12-E21E-4BD6-96C6-9638E1FE00DC}"/>
              </a:ext>
            </a:extLst>
          </p:cNvPr>
          <p:cNvSpPr txBox="1"/>
          <p:nvPr/>
        </p:nvSpPr>
        <p:spPr>
          <a:xfrm>
            <a:off x="962526" y="2995424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 Project information by select a project to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CE250-22B7-45E4-93D6-0DAD7A2A8344}"/>
              </a:ext>
            </a:extLst>
          </p:cNvPr>
          <p:cNvSpPr txBox="1"/>
          <p:nvPr/>
        </p:nvSpPr>
        <p:spPr>
          <a:xfrm>
            <a:off x="962525" y="3519295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Archive/delete selected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718-EB8B-4699-8BC7-3DA20352BA87}"/>
              </a:ext>
            </a:extLst>
          </p:cNvPr>
          <p:cNvSpPr txBox="1"/>
          <p:nvPr/>
        </p:nvSpPr>
        <p:spPr>
          <a:xfrm>
            <a:off x="962523" y="4842255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Project/business case information can be edited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DB43F-7C2C-4E8D-9F17-F94840024D31}"/>
              </a:ext>
            </a:extLst>
          </p:cNvPr>
          <p:cNvSpPr txBox="1"/>
          <p:nvPr/>
        </p:nvSpPr>
        <p:spPr>
          <a:xfrm>
            <a:off x="962523" y="4224209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Business case can be added if not added already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02F4E-DCF4-4D16-B061-D593B217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3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3E1A0C-6832-4BE8-886F-33FAE274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646" y="625829"/>
            <a:ext cx="8596312" cy="1320800"/>
          </a:xfrm>
        </p:spPr>
        <p:txBody>
          <a:bodyPr/>
          <a:lstStyle/>
          <a:p>
            <a:r>
              <a:rPr lang="en-GB" dirty="0"/>
              <a:t>All Projects (Transformation Team)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3D00B-EFA9-4EF7-8518-AF17F1D8D91A}"/>
              </a:ext>
            </a:extLst>
          </p:cNvPr>
          <p:cNvSpPr txBox="1"/>
          <p:nvPr/>
        </p:nvSpPr>
        <p:spPr>
          <a:xfrm flipH="1">
            <a:off x="1451006" y="1946629"/>
            <a:ext cx="658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 all active/pending/archived projects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939FE-90EE-46C2-AEB7-562F81AD4028}"/>
              </a:ext>
            </a:extLst>
          </p:cNvPr>
          <p:cNvSpPr txBox="1"/>
          <p:nvPr/>
        </p:nvSpPr>
        <p:spPr>
          <a:xfrm flipH="1">
            <a:off x="1451006" y="2561042"/>
            <a:ext cx="658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Search through projects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62FC3-8EB3-47D2-9E1F-C27A9BC2C858}"/>
              </a:ext>
            </a:extLst>
          </p:cNvPr>
          <p:cNvSpPr txBox="1"/>
          <p:nvPr/>
        </p:nvSpPr>
        <p:spPr>
          <a:xfrm flipH="1">
            <a:off x="1451006" y="3267429"/>
            <a:ext cx="65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Review projects and view the submitted Simplify form by the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24E00-67AE-439B-82C1-AE73901CF5D7}"/>
              </a:ext>
            </a:extLst>
          </p:cNvPr>
          <p:cNvSpPr txBox="1"/>
          <p:nvPr/>
        </p:nvSpPr>
        <p:spPr>
          <a:xfrm flipH="1">
            <a:off x="1451006" y="4327278"/>
            <a:ext cx="65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Review projects and view the submitted Simplify form by the 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98CCC4-C838-4CF1-96BB-38B8C89E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810715-5B2A-470A-8F21-D0963761D3BA}"/>
              </a:ext>
            </a:extLst>
          </p:cNvPr>
          <p:cNvSpPr txBox="1"/>
          <p:nvPr/>
        </p:nvSpPr>
        <p:spPr>
          <a:xfrm flipH="1">
            <a:off x="1451006" y="5288200"/>
            <a:ext cx="658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 Scorecard that is auto generated </a:t>
            </a:r>
          </a:p>
        </p:txBody>
      </p:sp>
    </p:spTree>
    <p:extLst>
      <p:ext uri="{BB962C8B-B14F-4D97-AF65-F5344CB8AC3E}">
        <p14:creationId xmlns:p14="http://schemas.microsoft.com/office/powerpoint/2010/main" val="268949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A157-575D-4C64-8E79-F8912CA8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 or remove 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D1E95-386A-4684-AA5A-57F29EF3093F}"/>
              </a:ext>
            </a:extLst>
          </p:cNvPr>
          <p:cNvSpPr txBox="1"/>
          <p:nvPr/>
        </p:nvSpPr>
        <p:spPr>
          <a:xfrm>
            <a:off x="677334" y="1626669"/>
            <a:ext cx="592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can be added or removed via tags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F28BC-CCF1-4FD2-8434-94AE9BFEB5FD}"/>
              </a:ext>
            </a:extLst>
          </p:cNvPr>
          <p:cNvSpPr txBox="1"/>
          <p:nvPr/>
        </p:nvSpPr>
        <p:spPr>
          <a:xfrm>
            <a:off x="677334" y="2148401"/>
            <a:ext cx="592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Tooltip to show the type of user they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F1519-7254-4443-A39C-70061002D8B2}"/>
              </a:ext>
            </a:extLst>
          </p:cNvPr>
          <p:cNvSpPr txBox="1"/>
          <p:nvPr/>
        </p:nvSpPr>
        <p:spPr>
          <a:xfrm>
            <a:off x="677334" y="2762803"/>
            <a:ext cx="592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role is colour coded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D22F8-7AAC-41E7-8BE2-E7EA7D4F9CF6}"/>
              </a:ext>
            </a:extLst>
          </p:cNvPr>
          <p:cNvSpPr txBox="1"/>
          <p:nvPr/>
        </p:nvSpPr>
        <p:spPr>
          <a:xfrm>
            <a:off x="677333" y="3429000"/>
            <a:ext cx="592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can be searched</a:t>
            </a:r>
          </a:p>
        </p:txBody>
      </p:sp>
    </p:spTree>
    <p:extLst>
      <p:ext uri="{BB962C8B-B14F-4D97-AF65-F5344CB8AC3E}">
        <p14:creationId xmlns:p14="http://schemas.microsoft.com/office/powerpoint/2010/main" val="324206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D398-1EC6-4912-AA28-643DFE36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Add/edit/delete 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5DB20-EC30-445A-8129-E52559DBDCEF}"/>
              </a:ext>
            </a:extLst>
          </p:cNvPr>
          <p:cNvSpPr txBox="1"/>
          <p:nvPr/>
        </p:nvSpPr>
        <p:spPr>
          <a:xfrm>
            <a:off x="750771" y="155929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transformation team can add, edit and remove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C31C7-53A0-424E-AB19-18D698196D1F}"/>
              </a:ext>
            </a:extLst>
          </p:cNvPr>
          <p:cNvSpPr txBox="1"/>
          <p:nvPr/>
        </p:nvSpPr>
        <p:spPr>
          <a:xfrm>
            <a:off x="750771" y="220294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adding a user the user can be assigned to a project or not assigned to 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08CFB-620D-42F8-9C60-C26B71B74450}"/>
              </a:ext>
            </a:extLst>
          </p:cNvPr>
          <p:cNvSpPr txBox="1"/>
          <p:nvPr/>
        </p:nvSpPr>
        <p:spPr>
          <a:xfrm>
            <a:off x="750771" y="31058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 user is deleted they will also be removed from the project</a:t>
            </a:r>
          </a:p>
        </p:txBody>
      </p:sp>
    </p:spTree>
    <p:extLst>
      <p:ext uri="{BB962C8B-B14F-4D97-AF65-F5344CB8AC3E}">
        <p14:creationId xmlns:p14="http://schemas.microsoft.com/office/powerpoint/2010/main" val="203997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Access the deployed application </vt:lpstr>
      <vt:lpstr>Login</vt:lpstr>
      <vt:lpstr>Simplify form (Questionnaire)</vt:lpstr>
      <vt:lpstr>My Projects (Manager/Employee/It Dep)</vt:lpstr>
      <vt:lpstr>All Projects (Transformation Team)</vt:lpstr>
      <vt:lpstr>Assign or remove Users</vt:lpstr>
      <vt:lpstr>Add/edit/delete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Saumik Dhar</dc:creator>
  <cp:lastModifiedBy>Saumik Dhar</cp:lastModifiedBy>
  <cp:revision>1</cp:revision>
  <dcterms:created xsi:type="dcterms:W3CDTF">2021-03-25T11:18:26Z</dcterms:created>
  <dcterms:modified xsi:type="dcterms:W3CDTF">2021-03-25T11:18:49Z</dcterms:modified>
</cp:coreProperties>
</file>