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3" r:id="rId6"/>
    <p:sldId id="259" r:id="rId7"/>
    <p:sldId id="262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29"/>
    <a:srgbClr val="00E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7"/>
    <p:restoredTop sz="95741"/>
  </p:normalViewPr>
  <p:slideViewPr>
    <p:cSldViewPr snapToGrid="0" showGuides="1">
      <p:cViewPr varScale="1">
        <p:scale>
          <a:sx n="204" d="100"/>
          <a:sy n="204" d="100"/>
        </p:scale>
        <p:origin x="24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EEFA0-FA33-E442-BDA1-D42C96098986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35788-7714-DD4C-9414-35850F68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DD81-C61F-F445-B366-9C07628A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56085"/>
            <a:ext cx="9360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E47C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51F69-509D-1840-A9D0-E173EDAA0D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000" y="4649923"/>
            <a:ext cx="9360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0" spc="300">
                <a:latin typeface="Gilroy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2822-8647-E925-E807-0AC0E67A2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6F67C1-31F9-E1E1-D153-6D736B6BC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46FE04-CF99-FBA6-C6BC-65C138B27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3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46FCB9E-1A09-D7D1-E409-5CA05855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0845DF-86DC-186C-21E6-7160782F840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1655409"/>
            <a:ext cx="9360000" cy="50231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C76C16-96F0-7F81-3601-B78C35E95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CBB2-BF64-8181-023C-8691776C5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3E1AE7-0748-A6BE-E7CC-1EC6166CF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EA4A-53B0-F042-AA36-B08CC781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925773"/>
            <a:ext cx="9360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8135-6B9A-7943-AFA4-F62D27A2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4805498"/>
            <a:ext cx="9360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5AC892-4182-ABCC-408B-4E13E219B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939790-078D-1176-6F81-B5B6F40E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ECEBAF-5AD9-7012-37F9-DF16E77D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656000"/>
            <a:ext cx="4608000" cy="502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D683CE6-4A6A-1B4A-5418-AA027B92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295FF5-0468-B752-6A40-840424CE5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5DF73A-CF34-9714-9707-1DC2DED3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11B-C1CB-C641-9A14-29C5B591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99" y="180000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CFA2-13EB-F74B-AA67-9B33B6A5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5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AC394-7078-4544-8F18-328F8EC6D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5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090A-8871-8F44-BE77-ACE074B2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999" y="1656000"/>
            <a:ext cx="4608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116FD-4A47-8040-B0A9-6AB6C7017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999" y="2479912"/>
            <a:ext cx="4608000" cy="4198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D0B4838-8A13-4345-BAAB-5FCEE1BD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340ED04-B110-8E3A-909B-63F3C711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8EEA62-031D-2FA6-8333-187AE40B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0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1AF757C-902D-F4EC-B910-22FF775B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02C9-AF5A-C017-3942-61E32D0EA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91BE4F-8FE4-3E84-35F9-67EF76E5D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D6C155-C009-890B-0793-93E6A0CA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36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248E26-2846-1765-CE26-8B3BFE6C9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9792A2-AAAB-188E-E2EF-BF07E28D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A0FDA6-F52A-A97F-D865-4A914F85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0D6-4D23-8C42-94D6-B941EEC3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5F16-F3D1-904C-A8D3-02A380AB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999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1617C-865C-BE43-A9CC-6E27A42D7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000" y="195434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EF74BD-F583-274C-90E3-9DDC4A2B2D1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415999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45FB3FA-692E-5840-B5E2-3230A869136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68000" y="4248887"/>
            <a:ext cx="4608000" cy="21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A5E6EB4-B23A-BA4A-EA16-66BA1284369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41A2995-9AAA-95E9-5CA5-3DAB268D1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46A4C41-27CC-3DB4-0694-395F5E044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64C-6407-A949-B6D8-D193EB61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449113"/>
            <a:ext cx="93600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9328-D1FC-9141-BBC4-D0EBA1A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000" y="1959124"/>
            <a:ext cx="93600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164F-F867-6A88-D052-8574DA25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5DC4-72F3-1E5A-D463-C31CE591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47FD-7EBE-095D-F9E1-C04C7EC55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8BB04F6-B5DD-9547-AD28-D68B0CA2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00" y="179410"/>
            <a:ext cx="936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EFC54C-3511-ED46-97D6-3D2BC383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00" y="1655410"/>
            <a:ext cx="9360000" cy="502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BC5E760-3157-5142-98E2-94C93517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35C3A2-2A12-664D-8022-6D26893F2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2400" b="0" i="0" spc="30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</a:defRPr>
            </a:lvl1pPr>
          </a:lstStyle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05B7425-7881-8241-A7B9-9954D249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 b="1" i="0" spc="0">
                <a:solidFill>
                  <a:srgbClr val="00E47C">
                    <a:alpha val="50000"/>
                  </a:srgbClr>
                </a:solidFill>
                <a:latin typeface="Everett Medium" panose="020B0504000000000000" pitchFamily="34" charset="77"/>
                <a:cs typeface="Futura" panose="020B0602020204020303" pitchFamily="34" charset="-79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>
              <a:lumMod val="95000"/>
              <a:lumOff val="5000"/>
            </a:schemeClr>
          </a:solidFill>
          <a:latin typeface="Everett Medium" panose="020B0504000000000000" pitchFamily="34" charset="77"/>
          <a:ea typeface="+mj-ea"/>
          <a:cs typeface="Futura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Didot" panose="02000503000000020003" pitchFamily="2" charset="-79"/>
          <a:ea typeface="+mn-ea"/>
          <a:cs typeface="Didot" panose="020005030000000200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2DBDBE9-6366-91DF-B0D9-659B68F2D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000" y="3578714"/>
            <a:ext cx="5683624" cy="3194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E169D-DD99-B8DB-440C-D2636E15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3429000"/>
            <a:ext cx="9360000" cy="20312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Simulated clinical trials and endpoints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E93F-68EA-938E-C669-C281E19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5460266"/>
            <a:ext cx="9360000" cy="784477"/>
          </a:xfrm>
        </p:spPr>
        <p:txBody>
          <a:bodyPr/>
          <a:lstStyle/>
          <a:p>
            <a: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  <a:t>Saumil Shah</a:t>
            </a:r>
            <a:br>
              <a:rPr lang="en-US" sz="2400" spc="0" dirty="0">
                <a:solidFill>
                  <a:srgbClr val="00E47C"/>
                </a:solidFill>
                <a:latin typeface="Everett" panose="020B0504000000000000" pitchFamily="34" charset="77"/>
              </a:rPr>
            </a:br>
            <a:r>
              <a:rPr lang="en-US" spc="0" dirty="0">
                <a:solidFill>
                  <a:srgbClr val="00E47C"/>
                </a:solidFill>
                <a:latin typeface="Everett" panose="020B0504000000000000" pitchFamily="34" charset="77"/>
              </a:rPr>
              <a:t>Postdoc Simulation CDS (10499)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DDF8CF-E8EB-DA0C-7966-4D6B7F443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6000" y="2507937"/>
            <a:ext cx="3600000" cy="10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2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9259A0-F283-E562-9B9B-38746DA7E39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366" y="1504973"/>
            <a:ext cx="6107267" cy="5022850"/>
          </a:xfrm>
        </p:spPr>
      </p:pic>
    </p:spTree>
    <p:extLst>
      <p:ext uri="{BB962C8B-B14F-4D97-AF65-F5344CB8AC3E}">
        <p14:creationId xmlns:p14="http://schemas.microsoft.com/office/powerpoint/2010/main" val="76878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Weibull vs Royston-Parmar spline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6E384F1-F1D5-8AB9-9B21-661EFBC68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999" y="2381685"/>
            <a:ext cx="5040000" cy="4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Used R</a:t>
            </a:r>
          </a:p>
          <a:p>
            <a:r>
              <a:rPr lang="en-US" dirty="0"/>
              <a:t>Estimated hazard from the data</a:t>
            </a:r>
          </a:p>
          <a:p>
            <a:r>
              <a:rPr lang="en-US" dirty="0"/>
              <a:t>Used two different models</a:t>
            </a:r>
          </a:p>
          <a:p>
            <a:endParaRPr lang="en-US" dirty="0"/>
          </a:p>
          <a:p>
            <a:r>
              <a:rPr lang="en-US" dirty="0"/>
              <a:t>Code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4DF5-C90E-2B0A-0CAA-8C0B3E55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978C-FEA2-C1D5-0FA5-0A74ED639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2250791" y="3107399"/>
            <a:ext cx="5856571" cy="540000"/>
          </a:xfrm>
        </p:spPr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C4C-D60F-8AA2-EDD6-1205EC73E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9552505" y="4073685"/>
            <a:ext cx="3924000" cy="540000"/>
          </a:xfrm>
        </p:spPr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A01A-3BF7-F38E-9CE0-B758E9ED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4506" y="572191"/>
            <a:ext cx="629999" cy="540000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69259A0-F283-E562-9B9B-38746DA7E395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2366" y="1504973"/>
            <a:ext cx="6107267" cy="5022850"/>
          </a:xfrm>
        </p:spPr>
      </p:pic>
    </p:spTree>
    <p:extLst>
      <p:ext uri="{BB962C8B-B14F-4D97-AF65-F5344CB8AC3E}">
        <p14:creationId xmlns:p14="http://schemas.microsoft.com/office/powerpoint/2010/main" val="64607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3F950-1632-18CF-C3B8-1AEB5BC53B0D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-US" dirty="0"/>
                  <a:t>vs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5% </m:t>
                    </m:r>
                  </m:oMath>
                </a14:m>
                <a:r>
                  <a:rPr lang="en-US" dirty="0"/>
                  <a:t>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3F950-1632-18CF-C3B8-1AEB5BC53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blipFill>
                <a:blip r:embed="rId2"/>
                <a:stretch>
                  <a:fillRect l="-1220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E676-B97A-4026-9CC3-92147AE3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F950-1632-18CF-C3B8-1AEB5BC53B0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Premise</a:t>
            </a:r>
          </a:p>
          <a:p>
            <a:r>
              <a:rPr lang="en-US" dirty="0"/>
              <a:t>Hazard models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AC86-E277-F55E-0BD6-9FDAA64B18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3 JUN 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739C-809C-F24B-7238-8062366C5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SIMULATION 10499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4964-B4F4-ED44-2388-52E3B1B70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98739"/>
      </p:ext>
    </p:extLst>
  </p:cSld>
  <p:clrMapOvr>
    <a:masterClrMapping/>
  </p:clrMapOvr>
</p:sld>
</file>

<file path=ppt/theme/theme1.xml><?xml version="1.0" encoding="utf-8"?>
<a:theme xmlns:a="http://schemas.openxmlformats.org/drawingml/2006/main" name="dark_moder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_modern" id="{1968F4DF-8ED3-404B-A2C1-CE6AA6263DB8}" vid="{73272824-8476-434B-B450-EADD4519BB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</Template>
  <TotalTime>5845</TotalTime>
  <Words>100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Didot</vt:lpstr>
      <vt:lpstr>Everett</vt:lpstr>
      <vt:lpstr>Everett Medium</vt:lpstr>
      <vt:lpstr>Gilroy Light</vt:lpstr>
      <vt:lpstr>dark_modern</vt:lpstr>
      <vt:lpstr>Simulated clinical trials and endpoints</vt:lpstr>
      <vt:lpstr>Contents</vt:lpstr>
      <vt:lpstr>Premise</vt:lpstr>
      <vt:lpstr>Hazard models</vt:lpstr>
      <vt:lpstr>Implementation</vt:lpstr>
      <vt:lpstr>Simulations</vt:lpstr>
      <vt:lpstr>Comparison</vt:lpstr>
      <vt:lpstr>Take 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Simulated clinical trials and endpoints</dc:title>
  <dc:subject/>
  <dc:creator>Saumil Shah</dc:creator>
  <cp:keywords/>
  <dc:description/>
  <cp:lastModifiedBy>Saumil Shah</cp:lastModifiedBy>
  <cp:revision>5</cp:revision>
  <dcterms:created xsi:type="dcterms:W3CDTF">2024-05-26T12:54:35Z</dcterms:created>
  <dcterms:modified xsi:type="dcterms:W3CDTF">2024-05-30T14:20:10Z</dcterms:modified>
  <cp:category/>
</cp:coreProperties>
</file>