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29"/>
    <a:srgbClr val="00E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47"/>
    <p:restoredTop sz="95741"/>
  </p:normalViewPr>
  <p:slideViewPr>
    <p:cSldViewPr snapToGrid="0" showGuides="1">
      <p:cViewPr varScale="1">
        <p:scale>
          <a:sx n="204" d="100"/>
          <a:sy n="204" d="100"/>
        </p:scale>
        <p:origin x="240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EEFA0-FA33-E442-BDA1-D42C9609898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35788-7714-DD4C-9414-35850F68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3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DD81-C61F-F445-B366-9C07628A5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000" y="1956085"/>
            <a:ext cx="9360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E47C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51F69-509D-1840-A9D0-E173EDAA0D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6000" y="4649923"/>
            <a:ext cx="9360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0" i="0" spc="300">
                <a:latin typeface="Gilroy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42822-8647-E925-E807-0AC0E67A2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6F67C1-31F9-E1E1-D153-6D736B6BC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46FE04-CF99-FBA6-C6BC-65C138B27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3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46FCB9E-1A09-D7D1-E409-5CA05855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179410"/>
            <a:ext cx="93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60845DF-86DC-186C-21E6-7160782F840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15999" y="1655409"/>
            <a:ext cx="9360000" cy="50231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FC76C16-96F0-7F81-3601-B78C35E95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CBB2-BF64-8181-023C-8691776C5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3E1AE7-0748-A6BE-E7CC-1EC6166CF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46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EA4A-53B0-F042-AA36-B08CC781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999" y="1925773"/>
            <a:ext cx="9360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48135-6B9A-7943-AFA4-F62D27A21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999" y="4805498"/>
            <a:ext cx="9360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5AC892-4182-ABCC-408B-4E13E219B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939790-078D-1176-6F81-B5B6F40E1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ECEBAF-5AD9-7012-37F9-DF16E77D7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0D6-4D23-8C42-94D6-B941EEC3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180000"/>
            <a:ext cx="93600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5F16-F3D1-904C-A8D3-02A380AB3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5999" y="1656000"/>
            <a:ext cx="4608000" cy="502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1617C-865C-BE43-A9CC-6E27A42D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8000" y="1656000"/>
            <a:ext cx="4608000" cy="502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D683CE6-4A6A-1B4A-5418-AA027B92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295FF5-0468-B752-6A40-840424CE5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85DF73A-CF34-9714-9707-1DC2DED36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17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711B-C1CB-C641-9A14-29C5B591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999" y="180000"/>
            <a:ext cx="93600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CFA2-13EB-F74B-AA67-9B33B6A5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999" y="1656000"/>
            <a:ext cx="4608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AC394-7078-4544-8F18-328F8EC6D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5999" y="2479912"/>
            <a:ext cx="4608000" cy="4198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8090A-8871-8F44-BE77-ACE074B2C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999" y="1656000"/>
            <a:ext cx="4608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116FD-4A47-8040-B0A9-6AB6C7017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999" y="2479912"/>
            <a:ext cx="4608000" cy="4198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D0B4838-8A13-4345-BAAB-5FCEE1BD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340ED04-B110-8E3A-909B-63F3C711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58EEA62-031D-2FA6-8333-187AE40B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0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8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1AF757C-902D-F4EC-B910-22FF775B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179410"/>
            <a:ext cx="93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02C9-AF5A-C017-3942-61E32D0EA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91BE4F-8FE4-3E84-35F9-67EF76E5D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D6C155-C009-890B-0793-93E6A0CA7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36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4248E26-2846-1765-CE26-8B3BFE6C9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B9792A2-AAAB-188E-E2EF-BF07E28DF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A0FDA6-F52A-A97F-D865-4A914F851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0D6-4D23-8C42-94D6-B941EEC3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449113"/>
            <a:ext cx="93600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5F16-F3D1-904C-A8D3-02A380AB3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5999" y="1954347"/>
            <a:ext cx="4608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1617C-865C-BE43-A9CC-6E27A42D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8000" y="1954347"/>
            <a:ext cx="4608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EF74BD-F583-274C-90E3-9DDC4A2B2D1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15999" y="4248887"/>
            <a:ext cx="4608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45FB3FA-692E-5840-B5E2-3230A869136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68000" y="4248887"/>
            <a:ext cx="4608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A5E6EB4-B23A-BA4A-EA16-66BA1284369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41A2995-9AAA-95E9-5CA5-3DAB268D1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46A4C41-27CC-3DB4-0694-395F5E044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5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064C-6407-A949-B6D8-D193EB61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449113"/>
            <a:ext cx="93600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9328-D1FC-9141-BBC4-D0EBA1AE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000" y="1959124"/>
            <a:ext cx="93600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C164F-F867-6A88-D052-8574DA255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5DC4-72F3-1E5A-D463-C31CE591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47FD-7EBE-095D-F9E1-C04C7EC55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7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8BB04F6-B5DD-9547-AD28-D68B0CA2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179410"/>
            <a:ext cx="93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8EFC54C-3511-ED46-97D6-3D2BC383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6000" y="1655410"/>
            <a:ext cx="9360000" cy="502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BC5E760-3157-5142-98E2-94C935173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135C3A2-2A12-664D-8022-6D26893F2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05B7425-7881-8241-A7B9-9954D249B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>
              <a:lumMod val="95000"/>
              <a:lumOff val="5000"/>
            </a:schemeClr>
          </a:solidFill>
          <a:latin typeface="Everett Medium" panose="020B0504000000000000" pitchFamily="34" charset="77"/>
          <a:ea typeface="+mj-ea"/>
          <a:cs typeface="Futura" panose="020B06020202040203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  <a:lumOff val="5000"/>
            </a:schemeClr>
          </a:solidFill>
          <a:latin typeface="Didot" panose="02000503000000020003" pitchFamily="2" charset="-79"/>
          <a:ea typeface="+mn-ea"/>
          <a:cs typeface="Didot" panose="02000503000000020003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Didot" panose="02000503000000020003" pitchFamily="2" charset="-79"/>
          <a:ea typeface="+mn-ea"/>
          <a:cs typeface="Didot" panose="02000503000000020003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Didot" panose="02000503000000020003" pitchFamily="2" charset="-79"/>
          <a:ea typeface="+mn-ea"/>
          <a:cs typeface="Didot" panose="02000503000000020003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Didot" panose="02000503000000020003" pitchFamily="2" charset="-79"/>
          <a:ea typeface="+mn-ea"/>
          <a:cs typeface="Didot" panose="02000503000000020003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Didot" panose="02000503000000020003" pitchFamily="2" charset="-79"/>
          <a:ea typeface="+mn-ea"/>
          <a:cs typeface="Didot" panose="02000503000000020003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2DBDBE9-6366-91DF-B0D9-659B68F2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000" y="3578714"/>
            <a:ext cx="5683624" cy="3194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6E169D-DD99-B8DB-440C-D2636E150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000" y="3429000"/>
            <a:ext cx="9360000" cy="20312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Simulated clinical trials and endpoints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6E93F-68EA-938E-C669-C281E193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000" y="5460266"/>
            <a:ext cx="9360000" cy="784477"/>
          </a:xfrm>
        </p:spPr>
        <p:txBody>
          <a:bodyPr/>
          <a:lstStyle/>
          <a:p>
            <a:r>
              <a:rPr lang="en-US" sz="2400" spc="0" dirty="0">
                <a:solidFill>
                  <a:srgbClr val="00E47C"/>
                </a:solidFill>
                <a:latin typeface="Everett" panose="020B0504000000000000" pitchFamily="34" charset="77"/>
              </a:rPr>
              <a:t>Saumil Shah</a:t>
            </a:r>
            <a:br>
              <a:rPr lang="en-US" sz="2400" spc="0" dirty="0">
                <a:solidFill>
                  <a:srgbClr val="00E47C"/>
                </a:solidFill>
                <a:latin typeface="Everett" panose="020B0504000000000000" pitchFamily="34" charset="77"/>
              </a:rPr>
            </a:br>
            <a:r>
              <a:rPr lang="en-US" spc="0" dirty="0">
                <a:solidFill>
                  <a:srgbClr val="00E47C"/>
                </a:solidFill>
                <a:latin typeface="Everett" panose="020B0504000000000000" pitchFamily="34" charset="77"/>
              </a:rPr>
              <a:t>Postdoc Simulation CDS (10499)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DDDF8CF-E8EB-DA0C-7966-4D6B7F44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6000" y="2507937"/>
            <a:ext cx="3600000" cy="10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9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676-B97A-4026-9CC3-92147AE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F950-1632-18CF-C3B8-1AEB5BC53B0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  <a:p>
            <a:r>
              <a:rPr lang="en-US" dirty="0"/>
              <a:t>Hazard models</a:t>
            </a:r>
          </a:p>
          <a:p>
            <a:r>
              <a:rPr lang="en-US" dirty="0"/>
              <a:t>Simulations</a:t>
            </a:r>
          </a:p>
          <a:p>
            <a:r>
              <a:rPr lang="en-US" dirty="0"/>
              <a:t>Comparison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AC86-E277-F55E-0BD6-9FDAA64B1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739C-809C-F24B-7238-8062366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964-B4F4-ED44-2388-52E3B1B7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2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4DF5-C90E-2B0A-0CAA-8C0B3E55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978C-FEA2-C1D5-0FA5-0A74ED639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</p:spPr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C4C-D60F-8AA2-EDD6-1205EC73E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</p:spPr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7A01A-3BF7-F38E-9CE0-B758E9ED4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</p:spPr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69259A0-F283-E562-9B9B-38746DA7E395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2366" y="1504973"/>
            <a:ext cx="6107267" cy="5022850"/>
          </a:xfrm>
        </p:spPr>
      </p:pic>
    </p:spTree>
    <p:extLst>
      <p:ext uri="{BB962C8B-B14F-4D97-AF65-F5344CB8AC3E}">
        <p14:creationId xmlns:p14="http://schemas.microsoft.com/office/powerpoint/2010/main" val="76878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676-B97A-4026-9CC3-92147AE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F950-1632-18CF-C3B8-1AEB5BC53B0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  <a:p>
            <a:r>
              <a:rPr lang="en-US" dirty="0"/>
              <a:t>Hazard models</a:t>
            </a:r>
          </a:p>
          <a:p>
            <a:r>
              <a:rPr lang="en-US" dirty="0"/>
              <a:t>Simulations</a:t>
            </a:r>
          </a:p>
          <a:p>
            <a:r>
              <a:rPr lang="en-US" dirty="0"/>
              <a:t>Comparison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AC86-E277-F55E-0BD6-9FDAA64B1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739C-809C-F24B-7238-8062366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964-B4F4-ED44-2388-52E3B1B7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7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4DF5-C90E-2B0A-0CAA-8C0B3E55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978C-FEA2-C1D5-0FA5-0A74ED639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</p:spPr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C4C-D60F-8AA2-EDD6-1205EC73E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</p:spPr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7A01A-3BF7-F38E-9CE0-B758E9ED4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</p:spPr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69259A0-F283-E562-9B9B-38746DA7E395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42366" y="1504973"/>
            <a:ext cx="6107267" cy="5022850"/>
          </a:xfrm>
        </p:spPr>
      </p:pic>
    </p:spTree>
    <p:extLst>
      <p:ext uri="{BB962C8B-B14F-4D97-AF65-F5344CB8AC3E}">
        <p14:creationId xmlns:p14="http://schemas.microsoft.com/office/powerpoint/2010/main" val="64607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676-B97A-4026-9CC3-92147AE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F950-1632-18CF-C3B8-1AEB5BC53B0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  <a:p>
            <a:r>
              <a:rPr lang="en-US" dirty="0"/>
              <a:t>Hazard models</a:t>
            </a:r>
          </a:p>
          <a:p>
            <a:r>
              <a:rPr lang="en-US" dirty="0"/>
              <a:t>Simulations</a:t>
            </a:r>
          </a:p>
          <a:p>
            <a:r>
              <a:rPr lang="en-US" dirty="0"/>
              <a:t>Comparison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AC86-E277-F55E-0BD6-9FDAA64B1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739C-809C-F24B-7238-8062366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964-B4F4-ED44-2388-52E3B1B7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4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676-B97A-4026-9CC3-92147AE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F950-1632-18CF-C3B8-1AEB5BC53B0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  <a:p>
            <a:r>
              <a:rPr lang="en-US" dirty="0"/>
              <a:t>Hazard models</a:t>
            </a:r>
          </a:p>
          <a:p>
            <a:r>
              <a:rPr lang="en-US" dirty="0"/>
              <a:t>Simulations</a:t>
            </a:r>
          </a:p>
          <a:p>
            <a:r>
              <a:rPr lang="en-US" dirty="0"/>
              <a:t>Comparison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AC86-E277-F55E-0BD6-9FDAA64B1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739C-809C-F24B-7238-8062366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964-B4F4-ED44-2388-52E3B1B7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98739"/>
      </p:ext>
    </p:extLst>
  </p:cSld>
  <p:clrMapOvr>
    <a:masterClrMapping/>
  </p:clrMapOvr>
</p:sld>
</file>

<file path=ppt/theme/theme1.xml><?xml version="1.0" encoding="utf-8"?>
<a:theme xmlns:a="http://schemas.openxmlformats.org/drawingml/2006/main" name="dark_modern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_modern" id="{1968F4DF-8ED3-404B-A2C1-CE6AA6263DB8}" vid="{73272824-8476-434B-B450-EADD4519BB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defense</Template>
  <TotalTime>5839</TotalTime>
  <Words>78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Didot</vt:lpstr>
      <vt:lpstr>Everett</vt:lpstr>
      <vt:lpstr>Everett Medium</vt:lpstr>
      <vt:lpstr>Gilroy Light</vt:lpstr>
      <vt:lpstr>dark_modern</vt:lpstr>
      <vt:lpstr>Simulated clinical trials and endpoints</vt:lpstr>
      <vt:lpstr>Contents</vt:lpstr>
      <vt:lpstr>Premise</vt:lpstr>
      <vt:lpstr>Hazard models</vt:lpstr>
      <vt:lpstr>Simulations</vt:lpstr>
      <vt:lpstr>Comparison</vt:lpstr>
      <vt:lpstr>Take away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clinical trials and endpoints</dc:title>
  <dc:subject/>
  <dc:creator>Saumil Shah</dc:creator>
  <cp:keywords/>
  <dc:description/>
  <cp:lastModifiedBy>Saumil Shah</cp:lastModifiedBy>
  <cp:revision>3</cp:revision>
  <dcterms:created xsi:type="dcterms:W3CDTF">2024-05-26T12:54:35Z</dcterms:created>
  <dcterms:modified xsi:type="dcterms:W3CDTF">2024-05-30T14:13:45Z</dcterms:modified>
  <cp:category/>
</cp:coreProperties>
</file>