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68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645209"/>
          </a:xfrm>
        </p:spPr>
        <p:txBody>
          <a:bodyPr>
            <a:normAutofit/>
          </a:bodyPr>
          <a:lstStyle>
            <a:lvl1pPr>
              <a:defRPr sz="3600" b="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038600"/>
          </a:xfrm>
        </p:spPr>
        <p:txBody>
          <a:bodyPr>
            <a:normAutofit/>
          </a:bodyPr>
          <a:lstStyle>
            <a:lvl1pPr marL="347663" indent="-347663" algn="l">
              <a:spcAft>
                <a:spcPts val="120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5" y="263879"/>
            <a:ext cx="2215056" cy="19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199"/>
            <a:ext cx="255587" cy="75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719"/>
            <a:ext cx="255587" cy="64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56790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err="1" smtClean="0">
                <a:latin typeface="Arial Black" pitchFamily="34" charset="0"/>
              </a:rPr>
              <a:t>The</a:t>
            </a:r>
            <a:r>
              <a:rPr lang="es-ES" sz="4800" dirty="0" smtClean="0">
                <a:latin typeface="Arial Black" pitchFamily="34" charset="0"/>
              </a:rPr>
              <a:t> </a:t>
            </a:r>
            <a:r>
              <a:rPr lang="es-ES" sz="4800" dirty="0" err="1" smtClean="0">
                <a:latin typeface="Arial Black" pitchFamily="34" charset="0"/>
              </a:rPr>
              <a:t>Alpha</a:t>
            </a:r>
            <a:r>
              <a:rPr lang="es-ES" sz="4800" dirty="0" smtClean="0">
                <a:latin typeface="Arial Black" pitchFamily="34" charset="0"/>
              </a:rPr>
              <a:t> Culture</a:t>
            </a:r>
            <a:endParaRPr lang="en-US" sz="48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886200"/>
            <a:ext cx="670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smtClean="0"/>
              <a:t>simulation </a:t>
            </a:r>
            <a:r>
              <a:rPr lang="es-ES" dirty="0" smtClean="0"/>
              <a:t>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modified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original </a:t>
            </a:r>
            <a:r>
              <a:rPr lang="es-ES" dirty="0" err="1" smtClean="0"/>
              <a:t>version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4550343" y="6400800"/>
            <a:ext cx="445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>Prepared by:  </a:t>
            </a:r>
            <a:r>
              <a:rPr lang="en-US" sz="1400" dirty="0"/>
              <a:t>Jennifer Robertson, Valencia College, </a:t>
            </a:r>
            <a:r>
              <a:rPr lang="en-US" sz="1400" dirty="0" smtClean="0"/>
              <a:t>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8001000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2200" dirty="0" err="1" smtClean="0"/>
              <a:t>Choose</a:t>
            </a:r>
            <a:r>
              <a:rPr lang="es-ES" sz="2200" dirty="0" smtClean="0"/>
              <a:t> a leader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wear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blue</a:t>
            </a:r>
            <a:r>
              <a:rPr lang="es-ES" sz="2200" dirty="0" smtClean="0"/>
              <a:t> </a:t>
            </a:r>
            <a:r>
              <a:rPr lang="es-ES" sz="2200" dirty="0" err="1" smtClean="0"/>
              <a:t>wristband</a:t>
            </a:r>
            <a:r>
              <a:rPr lang="es-ES" sz="2200" dirty="0" smtClean="0"/>
              <a:t>. 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Leaders</a:t>
            </a:r>
            <a:r>
              <a:rPr lang="es-ES" sz="2200" dirty="0" smtClean="0"/>
              <a:t> and </a:t>
            </a:r>
            <a:r>
              <a:rPr lang="es-ES" sz="2200" dirty="0" err="1" smtClean="0"/>
              <a:t>people</a:t>
            </a:r>
            <a:r>
              <a:rPr lang="es-ES" sz="2200" dirty="0" smtClean="0"/>
              <a:t> in </a:t>
            </a:r>
            <a:r>
              <a:rPr lang="es-ES" sz="2200" dirty="0" err="1" smtClean="0"/>
              <a:t>high</a:t>
            </a:r>
            <a:r>
              <a:rPr lang="es-ES" sz="2200" dirty="0" smtClean="0"/>
              <a:t> positions are </a:t>
            </a:r>
            <a:r>
              <a:rPr lang="es-ES" sz="2200" dirty="0" err="1" smtClean="0"/>
              <a:t>highly</a:t>
            </a:r>
            <a:r>
              <a:rPr lang="es-ES" sz="2200" dirty="0" smtClean="0"/>
              <a:t> </a:t>
            </a:r>
            <a:r>
              <a:rPr lang="es-ES" sz="2200" dirty="0" err="1" smtClean="0"/>
              <a:t>regarded</a:t>
            </a:r>
            <a:r>
              <a:rPr lang="es-ES" sz="2200" dirty="0" smtClean="0"/>
              <a:t> in </a:t>
            </a:r>
            <a:r>
              <a:rPr lang="es-ES" sz="2200" dirty="0" err="1" smtClean="0"/>
              <a:t>your</a:t>
            </a:r>
            <a:r>
              <a:rPr lang="es-ES" sz="2200" dirty="0" smtClean="0"/>
              <a:t> </a:t>
            </a:r>
            <a:r>
              <a:rPr lang="es-ES" sz="2200" dirty="0"/>
              <a:t>culture. </a:t>
            </a:r>
            <a:endParaRPr lang="es-ES" sz="2200" dirty="0" smtClean="0"/>
          </a:p>
          <a:p>
            <a:pPr>
              <a:spcBef>
                <a:spcPts val="0"/>
              </a:spcBef>
            </a:pP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/>
              <a:t>put</a:t>
            </a:r>
            <a:r>
              <a:rPr lang="es-ES" sz="2200" dirty="0"/>
              <a:t> </a:t>
            </a:r>
            <a:r>
              <a:rPr lang="es-ES" sz="2200" dirty="0" err="1"/>
              <a:t>great</a:t>
            </a:r>
            <a:r>
              <a:rPr lang="es-ES" sz="2200" dirty="0"/>
              <a:t> </a:t>
            </a:r>
            <a:r>
              <a:rPr lang="es-ES" sz="2200" dirty="0" err="1"/>
              <a:t>emphasis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group</a:t>
            </a:r>
            <a:r>
              <a:rPr lang="es-ES" sz="2200" dirty="0"/>
              <a:t> </a:t>
            </a:r>
            <a:r>
              <a:rPr lang="es-ES" sz="2200" dirty="0" err="1"/>
              <a:t>membership</a:t>
            </a:r>
            <a:r>
              <a:rPr lang="es-ES" sz="2200" dirty="0"/>
              <a:t>.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benefit</a:t>
            </a:r>
            <a:r>
              <a:rPr lang="es-ES" sz="2200" dirty="0" smtClean="0"/>
              <a:t> of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group</a:t>
            </a:r>
            <a:r>
              <a:rPr lang="es-ES" sz="2200" dirty="0" smtClean="0"/>
              <a:t> </a:t>
            </a:r>
            <a:r>
              <a:rPr lang="es-ES" sz="2200" dirty="0" err="1" smtClean="0"/>
              <a:t>takes</a:t>
            </a:r>
            <a:r>
              <a:rPr lang="es-ES" sz="2200" dirty="0" smtClean="0"/>
              <a:t> </a:t>
            </a:r>
            <a:r>
              <a:rPr lang="es-ES" sz="2200" dirty="0" err="1" smtClean="0"/>
              <a:t>precedent</a:t>
            </a:r>
            <a:r>
              <a:rPr lang="es-ES" sz="2200" dirty="0" smtClean="0"/>
              <a:t> </a:t>
            </a:r>
            <a:r>
              <a:rPr lang="es-ES" sz="2200" dirty="0" err="1" smtClean="0"/>
              <a:t>over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benefit</a:t>
            </a:r>
            <a:r>
              <a:rPr lang="es-ES" sz="2200" dirty="0" smtClean="0"/>
              <a:t> of </a:t>
            </a:r>
            <a:r>
              <a:rPr lang="es-ES" sz="2200" dirty="0" err="1" smtClean="0"/>
              <a:t>any</a:t>
            </a:r>
            <a:r>
              <a:rPr lang="es-ES" sz="2200" dirty="0" smtClean="0"/>
              <a:t> </a:t>
            </a:r>
            <a:r>
              <a:rPr lang="es-ES" sz="2200" dirty="0" err="1" smtClean="0"/>
              <a:t>one</a:t>
            </a:r>
            <a:r>
              <a:rPr lang="es-ES" sz="2200" dirty="0" smtClean="0"/>
              <a:t> individual.</a:t>
            </a:r>
          </a:p>
          <a:p>
            <a:pPr>
              <a:spcBef>
                <a:spcPts val="0"/>
              </a:spcBef>
            </a:pPr>
            <a:r>
              <a:rPr lang="es-ES" sz="2200" dirty="0" err="1"/>
              <a:t>Relationships</a:t>
            </a:r>
            <a:r>
              <a:rPr lang="es-ES" sz="2200" dirty="0"/>
              <a:t> are </a:t>
            </a:r>
            <a:r>
              <a:rPr lang="es-ES" sz="2200" dirty="0" err="1"/>
              <a:t>extremely</a:t>
            </a:r>
            <a:r>
              <a:rPr lang="es-ES" sz="2200" dirty="0"/>
              <a:t> </a:t>
            </a:r>
            <a:r>
              <a:rPr lang="es-ES" sz="2200" dirty="0" err="1"/>
              <a:t>important</a:t>
            </a:r>
            <a:r>
              <a:rPr lang="es-ES" sz="2200" dirty="0"/>
              <a:t>. 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imperative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do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say</a:t>
            </a:r>
            <a:r>
              <a:rPr lang="es-ES" sz="2200" dirty="0"/>
              <a:t> </a:t>
            </a:r>
            <a:r>
              <a:rPr lang="es-ES" sz="2200" dirty="0" err="1"/>
              <a:t>or</a:t>
            </a:r>
            <a:r>
              <a:rPr lang="es-ES" sz="2200" dirty="0"/>
              <a:t> do </a:t>
            </a:r>
            <a:r>
              <a:rPr lang="es-ES" sz="2200" dirty="0" err="1"/>
              <a:t>something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would</a:t>
            </a:r>
            <a:r>
              <a:rPr lang="es-ES" sz="2200" dirty="0"/>
              <a:t> </a:t>
            </a:r>
            <a:r>
              <a:rPr lang="es-ES" sz="2200" dirty="0" err="1"/>
              <a:t>make</a:t>
            </a:r>
            <a:r>
              <a:rPr lang="es-ES" sz="2200" dirty="0"/>
              <a:t> </a:t>
            </a:r>
            <a:r>
              <a:rPr lang="es-ES" sz="2200" dirty="0" err="1"/>
              <a:t>another</a:t>
            </a:r>
            <a:r>
              <a:rPr lang="es-ES" sz="2200" dirty="0"/>
              <a:t> </a:t>
            </a:r>
            <a:r>
              <a:rPr lang="es-ES" sz="2200" dirty="0" err="1"/>
              <a:t>Alphan</a:t>
            </a:r>
            <a:r>
              <a:rPr lang="es-ES" sz="2200" dirty="0"/>
              <a:t> </a:t>
            </a:r>
            <a:r>
              <a:rPr lang="es-ES" sz="2200" dirty="0" err="1"/>
              <a:t>feel</a:t>
            </a:r>
            <a:r>
              <a:rPr lang="es-ES" sz="2200" dirty="0"/>
              <a:t> </a:t>
            </a:r>
            <a:r>
              <a:rPr lang="es-ES" sz="2200" dirty="0" err="1"/>
              <a:t>bad</a:t>
            </a:r>
            <a:r>
              <a:rPr lang="es-ES" sz="2200" dirty="0"/>
              <a:t> </a:t>
            </a:r>
            <a:r>
              <a:rPr lang="es-ES" sz="2200" dirty="0" err="1"/>
              <a:t>or</a:t>
            </a:r>
            <a:r>
              <a:rPr lang="es-ES" sz="2200" dirty="0"/>
              <a:t> lose </a:t>
            </a:r>
            <a:r>
              <a:rPr lang="es-ES" sz="2200" dirty="0" err="1"/>
              <a:t>face</a:t>
            </a:r>
            <a:r>
              <a:rPr lang="es-ES" sz="2200" dirty="0"/>
              <a:t>.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There</a:t>
            </a:r>
            <a:r>
              <a:rPr lang="es-ES" sz="2200" dirty="0" smtClean="0"/>
              <a:t> </a:t>
            </a:r>
            <a:r>
              <a:rPr lang="es-ES" sz="2200" dirty="0" err="1" smtClean="0"/>
              <a:t>is</a:t>
            </a:r>
            <a:r>
              <a:rPr lang="es-ES" sz="2200" dirty="0" smtClean="0"/>
              <a:t> </a:t>
            </a:r>
            <a:r>
              <a:rPr lang="es-ES" sz="2200" dirty="0" err="1" smtClean="0"/>
              <a:t>some</a:t>
            </a:r>
            <a:r>
              <a:rPr lang="es-ES" sz="2200" dirty="0" smtClean="0"/>
              <a:t> </a:t>
            </a:r>
            <a:r>
              <a:rPr lang="es-ES" sz="2200" dirty="0" err="1" smtClean="0"/>
              <a:t>gender</a:t>
            </a:r>
            <a:r>
              <a:rPr lang="es-ES" sz="2200" dirty="0" smtClean="0"/>
              <a:t> </a:t>
            </a:r>
            <a:r>
              <a:rPr lang="es-ES" sz="2200" dirty="0" err="1" smtClean="0"/>
              <a:t>bias</a:t>
            </a:r>
            <a:r>
              <a:rPr lang="es-ES" sz="2200" dirty="0" smtClean="0"/>
              <a:t> in </a:t>
            </a:r>
            <a:r>
              <a:rPr lang="es-ES" sz="2200" dirty="0" err="1" smtClean="0"/>
              <a:t>your</a:t>
            </a:r>
            <a:r>
              <a:rPr lang="es-ES" sz="2200" dirty="0" smtClean="0"/>
              <a:t> culture.  </a:t>
            </a:r>
            <a:r>
              <a:rPr lang="es-ES" sz="2200" dirty="0" err="1" smtClean="0"/>
              <a:t>Men</a:t>
            </a:r>
            <a:r>
              <a:rPr lang="es-ES" sz="2200" dirty="0" smtClean="0"/>
              <a:t> </a:t>
            </a:r>
            <a:r>
              <a:rPr lang="es-ES" sz="2200" dirty="0" err="1" smtClean="0"/>
              <a:t>have</a:t>
            </a:r>
            <a:r>
              <a:rPr lang="es-ES" sz="2200" dirty="0" smtClean="0"/>
              <a:t> more </a:t>
            </a:r>
            <a:r>
              <a:rPr lang="es-ES" sz="2200" dirty="0" err="1" smtClean="0"/>
              <a:t>flexibility</a:t>
            </a:r>
            <a:r>
              <a:rPr lang="es-ES" sz="2200" dirty="0" smtClean="0"/>
              <a:t> </a:t>
            </a:r>
            <a:r>
              <a:rPr lang="es-ES" sz="2200" dirty="0" err="1" smtClean="0"/>
              <a:t>than</a:t>
            </a:r>
            <a:r>
              <a:rPr lang="es-ES" sz="2200" dirty="0" smtClean="0"/>
              <a:t> </a:t>
            </a:r>
            <a:r>
              <a:rPr lang="es-ES" sz="2200" dirty="0" err="1" smtClean="0"/>
              <a:t>women</a:t>
            </a:r>
            <a:r>
              <a:rPr lang="es-ES" sz="2200" dirty="0" smtClean="0"/>
              <a:t> </a:t>
            </a:r>
            <a:r>
              <a:rPr lang="es-ES" sz="2200" dirty="0" err="1" smtClean="0"/>
              <a:t>when</a:t>
            </a:r>
            <a:r>
              <a:rPr lang="es-ES" sz="2200" dirty="0" smtClean="0"/>
              <a:t> </a:t>
            </a:r>
            <a:r>
              <a:rPr lang="es-ES" sz="2200" dirty="0" err="1" smtClean="0"/>
              <a:t>it</a:t>
            </a:r>
            <a:r>
              <a:rPr lang="es-ES" sz="2200" dirty="0" smtClean="0"/>
              <a:t> comes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communicating</a:t>
            </a:r>
            <a:r>
              <a:rPr lang="es-ES" sz="2200" dirty="0" smtClean="0"/>
              <a:t> </a:t>
            </a:r>
            <a:r>
              <a:rPr lang="es-ES" sz="2200" dirty="0" err="1" smtClean="0"/>
              <a:t>or</a:t>
            </a:r>
            <a:r>
              <a:rPr lang="es-ES" sz="2200" dirty="0" smtClean="0"/>
              <a:t> </a:t>
            </a:r>
            <a:r>
              <a:rPr lang="es-ES" sz="2200" dirty="0" err="1" smtClean="0"/>
              <a:t>getting</a:t>
            </a:r>
            <a:r>
              <a:rPr lang="es-ES" sz="2200" dirty="0" smtClean="0"/>
              <a:t> </a:t>
            </a:r>
            <a:r>
              <a:rPr lang="es-ES" sz="2200" dirty="0" err="1" smtClean="0"/>
              <a:t>things</a:t>
            </a:r>
            <a:r>
              <a:rPr lang="es-ES" sz="2200" dirty="0" smtClean="0"/>
              <a:t> done </a:t>
            </a:r>
            <a:r>
              <a:rPr lang="es-ES" sz="2200" dirty="0" err="1" smtClean="0"/>
              <a:t>with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exception</a:t>
            </a:r>
            <a:r>
              <a:rPr lang="es-ES" sz="2200" dirty="0" smtClean="0"/>
              <a:t> of </a:t>
            </a:r>
            <a:r>
              <a:rPr lang="es-ES" sz="2200" dirty="0" err="1" smtClean="0"/>
              <a:t>the</a:t>
            </a:r>
            <a:r>
              <a:rPr lang="es-ES" sz="2200" dirty="0" smtClean="0"/>
              <a:t> leader </a:t>
            </a:r>
            <a:r>
              <a:rPr lang="es-ES" sz="2200" dirty="0" err="1" smtClean="0"/>
              <a:t>if</a:t>
            </a:r>
            <a:r>
              <a:rPr lang="es-ES" sz="2200" dirty="0" smtClean="0"/>
              <a:t> </a:t>
            </a:r>
            <a:r>
              <a:rPr lang="es-ES" sz="2200" dirty="0" err="1" smtClean="0"/>
              <a:t>she</a:t>
            </a:r>
            <a:r>
              <a:rPr lang="es-ES" sz="2200" dirty="0" smtClean="0"/>
              <a:t> </a:t>
            </a:r>
            <a:r>
              <a:rPr lang="es-ES" sz="2200" dirty="0" err="1" smtClean="0"/>
              <a:t>is</a:t>
            </a:r>
            <a:r>
              <a:rPr lang="es-ES" sz="2200" dirty="0" smtClean="0"/>
              <a:t> </a:t>
            </a:r>
            <a:r>
              <a:rPr lang="es-ES" sz="2200" dirty="0" err="1" smtClean="0"/>
              <a:t>female</a:t>
            </a:r>
            <a:r>
              <a:rPr lang="es-ES" sz="2200" dirty="0" smtClean="0"/>
              <a:t>.</a:t>
            </a:r>
          </a:p>
          <a:p>
            <a:pPr>
              <a:spcBef>
                <a:spcPts val="0"/>
              </a:spcBef>
            </a:pP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0475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Greetings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8001000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2200" dirty="0" err="1" smtClean="0"/>
              <a:t>Always</a:t>
            </a:r>
            <a:r>
              <a:rPr lang="es-ES" sz="2200" dirty="0" smtClean="0"/>
              <a:t> </a:t>
            </a:r>
            <a:r>
              <a:rPr lang="es-ES" sz="2200" dirty="0" err="1" smtClean="0"/>
              <a:t>greet</a:t>
            </a:r>
            <a:r>
              <a:rPr lang="es-ES" sz="2200" dirty="0" smtClean="0"/>
              <a:t> </a:t>
            </a:r>
            <a:r>
              <a:rPr lang="es-ES" sz="2200" dirty="0" err="1" smtClean="0"/>
              <a:t>other</a:t>
            </a:r>
            <a:r>
              <a:rPr lang="es-ES" sz="2200" dirty="0" smtClean="0"/>
              <a:t> </a:t>
            </a:r>
            <a:r>
              <a:rPr lang="es-ES" sz="2200" dirty="0" err="1" smtClean="0"/>
              <a:t>Alphans</a:t>
            </a:r>
            <a:r>
              <a:rPr lang="es-ES" sz="2200" dirty="0" smtClean="0"/>
              <a:t> </a:t>
            </a:r>
            <a:r>
              <a:rPr lang="es-ES" sz="2200" dirty="0" err="1" smtClean="0"/>
              <a:t>using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Alphan</a:t>
            </a:r>
            <a:r>
              <a:rPr lang="es-ES" sz="2200" dirty="0" smtClean="0"/>
              <a:t> </a:t>
            </a:r>
            <a:r>
              <a:rPr lang="es-ES" sz="2200" dirty="0" err="1" smtClean="0"/>
              <a:t>greeting</a:t>
            </a:r>
            <a:r>
              <a:rPr lang="es-ES" sz="2200" dirty="0" smtClean="0"/>
              <a:t> – </a:t>
            </a:r>
            <a:r>
              <a:rPr lang="es-ES" sz="2200" dirty="0" err="1" smtClean="0"/>
              <a:t>both</a:t>
            </a:r>
            <a:r>
              <a:rPr lang="es-ES" sz="2200" dirty="0" smtClean="0"/>
              <a:t> </a:t>
            </a:r>
            <a:r>
              <a:rPr lang="es-ES" sz="2200" dirty="0" err="1" smtClean="0"/>
              <a:t>people</a:t>
            </a:r>
            <a:r>
              <a:rPr lang="es-ES" sz="2200" dirty="0" smtClean="0"/>
              <a:t> </a:t>
            </a:r>
            <a:r>
              <a:rPr lang="es-ES" sz="2200" dirty="0" err="1" smtClean="0"/>
              <a:t>grab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left</a:t>
            </a:r>
            <a:r>
              <a:rPr lang="es-ES" sz="2200" dirty="0" smtClean="0"/>
              <a:t> </a:t>
            </a:r>
            <a:r>
              <a:rPr lang="es-ES" sz="2200" dirty="0" err="1" smtClean="0"/>
              <a:t>arm</a:t>
            </a:r>
            <a:r>
              <a:rPr lang="es-ES" sz="2200" dirty="0" smtClean="0"/>
              <a:t> </a:t>
            </a:r>
            <a:r>
              <a:rPr lang="es-ES" sz="2200" dirty="0" err="1" smtClean="0"/>
              <a:t>just</a:t>
            </a:r>
            <a:r>
              <a:rPr lang="es-ES" sz="2200" dirty="0" smtClean="0"/>
              <a:t> </a:t>
            </a:r>
            <a:r>
              <a:rPr lang="es-ES" sz="2200" dirty="0" err="1" smtClean="0"/>
              <a:t>below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elbow</a:t>
            </a:r>
            <a:r>
              <a:rPr lang="es-ES" sz="2200" dirty="0" smtClean="0"/>
              <a:t> (</a:t>
            </a:r>
            <a:r>
              <a:rPr lang="es-ES" sz="2200" dirty="0" err="1" smtClean="0"/>
              <a:t>forearm</a:t>
            </a:r>
            <a:r>
              <a:rPr lang="es-ES" sz="2200" dirty="0" smtClean="0"/>
              <a:t>)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shake</a:t>
            </a:r>
            <a:r>
              <a:rPr lang="es-ES" sz="2200" dirty="0" smtClean="0"/>
              <a:t>. </a:t>
            </a:r>
            <a:r>
              <a:rPr lang="es-ES" sz="2200" dirty="0" err="1" smtClean="0"/>
              <a:t>During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arm</a:t>
            </a:r>
            <a:r>
              <a:rPr lang="es-ES" sz="2200" dirty="0" smtClean="0"/>
              <a:t> </a:t>
            </a:r>
            <a:r>
              <a:rPr lang="es-ES" sz="2200" dirty="0" err="1" smtClean="0"/>
              <a:t>shake</a:t>
            </a:r>
            <a:r>
              <a:rPr lang="es-ES" sz="2200" dirty="0" smtClean="0"/>
              <a:t>, </a:t>
            </a:r>
            <a:r>
              <a:rPr lang="es-ES" sz="2200" dirty="0" err="1" smtClean="0"/>
              <a:t>say</a:t>
            </a:r>
            <a:r>
              <a:rPr lang="es-ES" sz="2200" dirty="0" smtClean="0"/>
              <a:t> “</a:t>
            </a:r>
            <a:r>
              <a:rPr lang="es-ES" sz="2200" dirty="0" err="1" smtClean="0"/>
              <a:t>How</a:t>
            </a:r>
            <a:r>
              <a:rPr lang="es-ES" sz="2200" dirty="0" smtClean="0"/>
              <a:t> </a:t>
            </a:r>
            <a:r>
              <a:rPr lang="es-ES" sz="2200" dirty="0" err="1" smtClean="0"/>
              <a:t>is</a:t>
            </a:r>
            <a:r>
              <a:rPr lang="es-ES" sz="2200" dirty="0" smtClean="0"/>
              <a:t> </a:t>
            </a:r>
            <a:r>
              <a:rPr lang="es-ES" sz="2200" dirty="0" err="1" smtClean="0"/>
              <a:t>your</a:t>
            </a:r>
            <a:r>
              <a:rPr lang="es-ES" sz="2200" dirty="0" smtClean="0"/>
              <a:t> </a:t>
            </a:r>
            <a:r>
              <a:rPr lang="es-ES" sz="2200" dirty="0" err="1" smtClean="0"/>
              <a:t>family</a:t>
            </a:r>
            <a:r>
              <a:rPr lang="es-ES" sz="2200" dirty="0" smtClean="0"/>
              <a:t>?”.</a:t>
            </a:r>
          </a:p>
          <a:p>
            <a:pPr>
              <a:spcBef>
                <a:spcPts val="0"/>
              </a:spcBef>
            </a:pPr>
            <a:r>
              <a:rPr lang="es-ES" sz="2200" dirty="0" smtClean="0"/>
              <a:t>NEVER </a:t>
            </a:r>
            <a:r>
              <a:rPr lang="es-ES" sz="2200" dirty="0" err="1" smtClean="0"/>
              <a:t>greet</a:t>
            </a:r>
            <a:r>
              <a:rPr lang="es-ES" sz="2200" dirty="0" smtClean="0"/>
              <a:t> a non-</a:t>
            </a:r>
            <a:r>
              <a:rPr lang="es-ES" sz="2200" dirty="0" err="1" smtClean="0"/>
              <a:t>Alphan</a:t>
            </a:r>
            <a:r>
              <a:rPr lang="es-ES" sz="2200" dirty="0" smtClean="0"/>
              <a:t> (a </a:t>
            </a:r>
            <a:r>
              <a:rPr lang="es-ES" sz="2200" dirty="0" err="1" smtClean="0"/>
              <a:t>visitor</a:t>
            </a:r>
            <a:r>
              <a:rPr lang="es-ES" sz="2200" dirty="0" smtClean="0"/>
              <a:t>) </a:t>
            </a:r>
            <a:r>
              <a:rPr lang="es-ES" sz="2200" dirty="0" err="1" smtClean="0"/>
              <a:t>with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left</a:t>
            </a:r>
            <a:r>
              <a:rPr lang="es-ES" sz="2200" dirty="0" smtClean="0"/>
              <a:t> </a:t>
            </a:r>
            <a:r>
              <a:rPr lang="es-ES" sz="2200" dirty="0" err="1" smtClean="0"/>
              <a:t>arm</a:t>
            </a:r>
            <a:r>
              <a:rPr lang="es-ES" sz="2200" dirty="0" smtClean="0"/>
              <a:t>.  </a:t>
            </a:r>
            <a:r>
              <a:rPr lang="es-ES" sz="2200" dirty="0" err="1" smtClean="0"/>
              <a:t>Always</a:t>
            </a:r>
            <a:r>
              <a:rPr lang="es-ES" sz="2200" dirty="0" smtClean="0"/>
              <a:t> use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right</a:t>
            </a:r>
            <a:r>
              <a:rPr lang="es-ES" sz="2200" dirty="0" smtClean="0"/>
              <a:t> </a:t>
            </a:r>
            <a:r>
              <a:rPr lang="es-ES" sz="2200" dirty="0" err="1" smtClean="0"/>
              <a:t>arm</a:t>
            </a:r>
            <a:r>
              <a:rPr lang="es-ES" sz="2200" dirty="0" smtClean="0"/>
              <a:t> and do </a:t>
            </a:r>
            <a:r>
              <a:rPr lang="es-ES" sz="2200" dirty="0" err="1" smtClean="0"/>
              <a:t>not</a:t>
            </a:r>
            <a:r>
              <a:rPr lang="es-ES" sz="2200" dirty="0" smtClean="0"/>
              <a:t> </a:t>
            </a:r>
            <a:r>
              <a:rPr lang="es-ES" sz="2200" dirty="0" err="1" smtClean="0"/>
              <a:t>shake</a:t>
            </a:r>
            <a:r>
              <a:rPr lang="es-ES" sz="2200" dirty="0" smtClean="0"/>
              <a:t> </a:t>
            </a:r>
            <a:r>
              <a:rPr lang="es-ES" sz="2200" dirty="0" err="1" smtClean="0"/>
              <a:t>it</a:t>
            </a:r>
            <a:r>
              <a:rPr lang="es-ES" sz="2200" dirty="0" smtClean="0"/>
              <a:t>.  </a:t>
            </a:r>
            <a:r>
              <a:rPr lang="es-ES" sz="2200" dirty="0" err="1" smtClean="0"/>
              <a:t>If</a:t>
            </a:r>
            <a:r>
              <a:rPr lang="es-ES" sz="2200" dirty="0" smtClean="0"/>
              <a:t> </a:t>
            </a:r>
            <a:r>
              <a:rPr lang="es-ES" sz="2200" dirty="0" err="1" smtClean="0"/>
              <a:t>someone</a:t>
            </a:r>
            <a:r>
              <a:rPr lang="es-ES" sz="2200" dirty="0" smtClean="0"/>
              <a:t> </a:t>
            </a:r>
            <a:r>
              <a:rPr lang="es-ES" sz="2200" dirty="0" err="1" smtClean="0"/>
              <a:t>shakes</a:t>
            </a:r>
            <a:r>
              <a:rPr lang="es-ES" sz="2200" dirty="0" smtClean="0"/>
              <a:t> </a:t>
            </a:r>
            <a:r>
              <a:rPr lang="es-ES" sz="2200" dirty="0" err="1" smtClean="0"/>
              <a:t>your</a:t>
            </a:r>
            <a:r>
              <a:rPr lang="es-ES" sz="2200" dirty="0" smtClean="0"/>
              <a:t> </a:t>
            </a:r>
            <a:r>
              <a:rPr lang="es-ES" sz="2200" dirty="0" err="1" smtClean="0"/>
              <a:t>left</a:t>
            </a:r>
            <a:r>
              <a:rPr lang="es-ES" sz="2200" dirty="0" smtClean="0"/>
              <a:t> </a:t>
            </a:r>
            <a:r>
              <a:rPr lang="es-ES" sz="2200" dirty="0" err="1" smtClean="0"/>
              <a:t>arm</a:t>
            </a:r>
            <a:r>
              <a:rPr lang="es-ES" sz="2200" dirty="0" smtClean="0"/>
              <a:t>, </a:t>
            </a:r>
            <a:r>
              <a:rPr lang="es-ES" sz="2200" dirty="0" err="1" smtClean="0"/>
              <a:t>it</a:t>
            </a:r>
            <a:r>
              <a:rPr lang="es-ES" sz="2200" dirty="0" smtClean="0"/>
              <a:t> </a:t>
            </a:r>
            <a:r>
              <a:rPr lang="es-ES" sz="2200" dirty="0" err="1" smtClean="0"/>
              <a:t>means</a:t>
            </a:r>
            <a:r>
              <a:rPr lang="es-ES" sz="2200" dirty="0" smtClean="0"/>
              <a:t> </a:t>
            </a:r>
            <a:r>
              <a:rPr lang="es-ES" sz="2200" dirty="0" err="1" smtClean="0"/>
              <a:t>that</a:t>
            </a:r>
            <a:r>
              <a:rPr lang="es-ES" sz="2200" dirty="0" smtClean="0"/>
              <a:t> </a:t>
            </a:r>
            <a:r>
              <a:rPr lang="es-ES" sz="2200" dirty="0" err="1" smtClean="0"/>
              <a:t>they</a:t>
            </a:r>
            <a:r>
              <a:rPr lang="es-ES" sz="2200" dirty="0" smtClean="0"/>
              <a:t> are </a:t>
            </a:r>
            <a:r>
              <a:rPr lang="es-ES" sz="2200" dirty="0" err="1" smtClean="0"/>
              <a:t>angry</a:t>
            </a:r>
            <a:r>
              <a:rPr lang="es-ES" sz="2200" dirty="0" smtClean="0"/>
              <a:t> </a:t>
            </a:r>
            <a:r>
              <a:rPr lang="es-ES" sz="2200" dirty="0" err="1" smtClean="0"/>
              <a:t>with</a:t>
            </a:r>
            <a:r>
              <a:rPr lang="es-ES" sz="2200" dirty="0" smtClean="0"/>
              <a:t> </a:t>
            </a:r>
            <a:r>
              <a:rPr lang="es-ES" sz="2200" dirty="0" err="1" smtClean="0"/>
              <a:t>you</a:t>
            </a:r>
            <a:r>
              <a:rPr lang="es-ES" sz="22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Women</a:t>
            </a:r>
            <a:r>
              <a:rPr lang="es-ES" sz="2200" dirty="0" smtClean="0"/>
              <a:t> can </a:t>
            </a:r>
            <a:r>
              <a:rPr lang="es-ES" sz="2200" dirty="0" err="1" smtClean="0"/>
              <a:t>only</a:t>
            </a:r>
            <a:r>
              <a:rPr lang="es-ES" sz="2200" dirty="0" smtClean="0"/>
              <a:t> </a:t>
            </a:r>
            <a:r>
              <a:rPr lang="es-ES" sz="2200" dirty="0" err="1" smtClean="0"/>
              <a:t>initiate</a:t>
            </a:r>
            <a:r>
              <a:rPr lang="es-ES" sz="2200" dirty="0" smtClean="0"/>
              <a:t> a </a:t>
            </a:r>
            <a:r>
              <a:rPr lang="es-ES" sz="2200" dirty="0" err="1" smtClean="0"/>
              <a:t>greeting</a:t>
            </a:r>
            <a:r>
              <a:rPr lang="es-ES" sz="2200" dirty="0" smtClean="0"/>
              <a:t> </a:t>
            </a:r>
            <a:r>
              <a:rPr lang="es-ES" sz="2200" dirty="0" err="1" smtClean="0"/>
              <a:t>with</a:t>
            </a:r>
            <a:r>
              <a:rPr lang="es-ES" sz="2200" dirty="0" smtClean="0"/>
              <a:t> </a:t>
            </a:r>
            <a:r>
              <a:rPr lang="es-ES" sz="2200" dirty="0" err="1" smtClean="0"/>
              <a:t>another</a:t>
            </a:r>
            <a:r>
              <a:rPr lang="es-ES" sz="2200" dirty="0" smtClean="0"/>
              <a:t> </a:t>
            </a:r>
            <a:r>
              <a:rPr lang="es-ES" sz="2200" dirty="0" err="1" smtClean="0"/>
              <a:t>woman</a:t>
            </a:r>
            <a:r>
              <a:rPr lang="es-ES" sz="2200" dirty="0" smtClean="0"/>
              <a:t>, </a:t>
            </a:r>
            <a:r>
              <a:rPr lang="es-ES" sz="2200" dirty="0" err="1" smtClean="0"/>
              <a:t>but</a:t>
            </a:r>
            <a:r>
              <a:rPr lang="es-ES" sz="2200" dirty="0" smtClean="0"/>
              <a:t> </a:t>
            </a:r>
            <a:r>
              <a:rPr lang="es-ES" sz="2200" dirty="0" err="1" smtClean="0"/>
              <a:t>men</a:t>
            </a:r>
            <a:r>
              <a:rPr lang="es-ES" sz="2200" dirty="0" smtClean="0"/>
              <a:t> can </a:t>
            </a:r>
            <a:r>
              <a:rPr lang="es-ES" sz="2200" dirty="0" err="1" smtClean="0"/>
              <a:t>initiate</a:t>
            </a:r>
            <a:r>
              <a:rPr lang="es-ES" sz="2200" dirty="0" smtClean="0"/>
              <a:t> </a:t>
            </a:r>
            <a:r>
              <a:rPr lang="es-ES" sz="2200" dirty="0" err="1" smtClean="0"/>
              <a:t>greetings</a:t>
            </a:r>
            <a:r>
              <a:rPr lang="es-ES" sz="2200" dirty="0" smtClean="0"/>
              <a:t> </a:t>
            </a:r>
            <a:r>
              <a:rPr lang="es-ES" sz="2200" dirty="0" err="1" smtClean="0"/>
              <a:t>with</a:t>
            </a:r>
            <a:r>
              <a:rPr lang="es-ES" sz="2200" dirty="0" smtClean="0"/>
              <a:t> </a:t>
            </a:r>
            <a:r>
              <a:rPr lang="es-ES" sz="2200" dirty="0" err="1" smtClean="0"/>
              <a:t>both</a:t>
            </a:r>
            <a:r>
              <a:rPr lang="es-ES" sz="2200" dirty="0" smtClean="0"/>
              <a:t> </a:t>
            </a:r>
            <a:r>
              <a:rPr lang="es-ES" sz="2200" dirty="0" err="1" smtClean="0"/>
              <a:t>genders</a:t>
            </a:r>
            <a:r>
              <a:rPr lang="es-ES" sz="2200" dirty="0" smtClean="0"/>
              <a:t>.  </a:t>
            </a:r>
            <a:r>
              <a:rPr lang="es-ES" sz="2200" dirty="0" err="1" smtClean="0"/>
              <a:t>It</a:t>
            </a:r>
            <a:r>
              <a:rPr lang="es-ES" sz="2200" dirty="0" smtClean="0"/>
              <a:t> </a:t>
            </a:r>
            <a:r>
              <a:rPr lang="es-ES" sz="2200" dirty="0" err="1" smtClean="0"/>
              <a:t>is</a:t>
            </a:r>
            <a:r>
              <a:rPr lang="es-ES" sz="2200" dirty="0" smtClean="0"/>
              <a:t> a </a:t>
            </a:r>
            <a:r>
              <a:rPr lang="es-ES" sz="2200" dirty="0" err="1" smtClean="0"/>
              <a:t>big</a:t>
            </a:r>
            <a:r>
              <a:rPr lang="es-ES" sz="2200" dirty="0" smtClean="0"/>
              <a:t> </a:t>
            </a:r>
            <a:r>
              <a:rPr lang="es-ES" sz="2200" dirty="0" err="1" smtClean="0"/>
              <a:t>insult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break </a:t>
            </a:r>
            <a:r>
              <a:rPr lang="es-ES" sz="2200" dirty="0" err="1" smtClean="0"/>
              <a:t>this</a:t>
            </a:r>
            <a:r>
              <a:rPr lang="es-ES" sz="2200" dirty="0" smtClean="0"/>
              <a:t> rule.</a:t>
            </a:r>
          </a:p>
        </p:txBody>
      </p:sp>
    </p:spTree>
    <p:extLst>
      <p:ext uri="{BB962C8B-B14F-4D97-AF65-F5344CB8AC3E}">
        <p14:creationId xmlns:p14="http://schemas.microsoft.com/office/powerpoint/2010/main" val="8503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Small </a:t>
            </a:r>
            <a:r>
              <a:rPr lang="es-ES" dirty="0" err="1" smtClean="0"/>
              <a:t>Talk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8001000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2200" dirty="0" smtClean="0"/>
              <a:t>Stand </a:t>
            </a:r>
            <a:r>
              <a:rPr lang="es-ES" sz="2200" dirty="0" err="1"/>
              <a:t>very</a:t>
            </a:r>
            <a:r>
              <a:rPr lang="es-ES" sz="2200" dirty="0"/>
              <a:t> </a:t>
            </a:r>
            <a:r>
              <a:rPr lang="es-ES" sz="2200" dirty="0" err="1"/>
              <a:t>close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each</a:t>
            </a:r>
            <a:r>
              <a:rPr lang="es-ES" sz="2200" dirty="0"/>
              <a:t> </a:t>
            </a:r>
            <a:r>
              <a:rPr lang="es-ES" sz="2200" dirty="0" err="1"/>
              <a:t>other</a:t>
            </a:r>
            <a:r>
              <a:rPr lang="es-ES" sz="2200" dirty="0"/>
              <a:t> and use a </a:t>
            </a:r>
            <a:r>
              <a:rPr lang="es-ES" sz="2200" dirty="0" err="1"/>
              <a:t>lot</a:t>
            </a:r>
            <a:r>
              <a:rPr lang="es-ES" sz="2200" dirty="0"/>
              <a:t> of </a:t>
            </a:r>
            <a:r>
              <a:rPr lang="es-ES" sz="2200" dirty="0" err="1"/>
              <a:t>body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when</a:t>
            </a:r>
            <a:r>
              <a:rPr lang="es-ES" sz="2200" dirty="0"/>
              <a:t> </a:t>
            </a:r>
            <a:r>
              <a:rPr lang="es-ES" sz="2200" dirty="0" err="1"/>
              <a:t>talking</a:t>
            </a:r>
            <a:r>
              <a:rPr lang="es-ES" sz="2200" dirty="0"/>
              <a:t>.  </a:t>
            </a:r>
            <a:r>
              <a:rPr lang="es-ES" sz="2200" dirty="0" err="1" smtClean="0"/>
              <a:t>Touch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person’s</a:t>
            </a:r>
            <a:r>
              <a:rPr lang="es-ES" sz="2200" dirty="0" smtClean="0"/>
              <a:t> </a:t>
            </a:r>
            <a:r>
              <a:rPr lang="es-ES" sz="2200" dirty="0" err="1" smtClean="0"/>
              <a:t>elbow</a:t>
            </a:r>
            <a:r>
              <a:rPr lang="es-ES" sz="2200" dirty="0" smtClean="0"/>
              <a:t> </a:t>
            </a:r>
            <a:r>
              <a:rPr lang="es-ES" sz="2200" dirty="0" err="1" smtClean="0"/>
              <a:t>or</a:t>
            </a:r>
            <a:r>
              <a:rPr lang="es-ES" sz="2200" dirty="0" smtClean="0"/>
              <a:t> </a:t>
            </a:r>
            <a:r>
              <a:rPr lang="es-ES" sz="2200" dirty="0" err="1" smtClean="0"/>
              <a:t>shoulder</a:t>
            </a:r>
            <a:r>
              <a:rPr lang="es-ES" sz="2200" dirty="0" smtClean="0"/>
              <a:t>.  </a:t>
            </a:r>
            <a:r>
              <a:rPr lang="es-ES" sz="2200" dirty="0" err="1" smtClean="0"/>
              <a:t>If</a:t>
            </a:r>
            <a:r>
              <a:rPr lang="es-ES" sz="2200" dirty="0" smtClean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Alphan</a:t>
            </a:r>
            <a:r>
              <a:rPr lang="es-ES" sz="2200" dirty="0"/>
              <a:t> </a:t>
            </a:r>
            <a:r>
              <a:rPr lang="es-ES" sz="2200" dirty="0" err="1"/>
              <a:t>does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do </a:t>
            </a:r>
            <a:r>
              <a:rPr lang="es-ES" sz="2200" dirty="0" err="1"/>
              <a:t>this</a:t>
            </a:r>
            <a:r>
              <a:rPr lang="es-ES" sz="2200" dirty="0"/>
              <a:t>,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means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don’t</a:t>
            </a:r>
            <a:r>
              <a:rPr lang="es-ES" sz="2200" dirty="0"/>
              <a:t> </a:t>
            </a:r>
            <a:r>
              <a:rPr lang="es-ES" sz="2200" dirty="0" err="1"/>
              <a:t>like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.  </a:t>
            </a:r>
            <a:r>
              <a:rPr lang="es-ES" sz="2200" dirty="0" err="1" smtClean="0"/>
              <a:t>Alphans</a:t>
            </a:r>
            <a:r>
              <a:rPr lang="es-ES" sz="2200" dirty="0" smtClean="0"/>
              <a:t> </a:t>
            </a:r>
            <a:r>
              <a:rPr lang="es-ES" sz="2200" dirty="0" err="1" smtClean="0"/>
              <a:t>value</a:t>
            </a:r>
            <a:r>
              <a:rPr lang="es-ES" sz="2200" dirty="0" smtClean="0"/>
              <a:t> personal </a:t>
            </a:r>
            <a:r>
              <a:rPr lang="es-ES" sz="2200" dirty="0" err="1" smtClean="0"/>
              <a:t>contact</a:t>
            </a:r>
            <a:r>
              <a:rPr lang="es-ES" sz="2200" dirty="0" smtClean="0"/>
              <a:t> and </a:t>
            </a:r>
            <a:r>
              <a:rPr lang="es-ES" sz="2200" dirty="0" err="1" smtClean="0"/>
              <a:t>intimacy</a:t>
            </a:r>
            <a:r>
              <a:rPr lang="es-ES" sz="2200" dirty="0"/>
              <a:t> </a:t>
            </a:r>
            <a:r>
              <a:rPr lang="es-ES" sz="2200" dirty="0" err="1" smtClean="0"/>
              <a:t>with</a:t>
            </a:r>
            <a:r>
              <a:rPr lang="es-ES" sz="2200" dirty="0" smtClean="0"/>
              <a:t> </a:t>
            </a:r>
            <a:r>
              <a:rPr lang="es-ES" sz="2200" dirty="0" err="1" smtClean="0"/>
              <a:t>everyone</a:t>
            </a:r>
            <a:r>
              <a:rPr lang="es-ES" sz="22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/>
              <a:t>love</a:t>
            </a:r>
            <a:r>
              <a:rPr lang="es-ES" sz="2200" dirty="0"/>
              <a:t> and honor </a:t>
            </a:r>
            <a:r>
              <a:rPr lang="es-ES" sz="2200" dirty="0" err="1"/>
              <a:t>senior</a:t>
            </a:r>
            <a:r>
              <a:rPr lang="es-ES" sz="2200" dirty="0"/>
              <a:t> </a:t>
            </a:r>
            <a:r>
              <a:rPr lang="es-ES" sz="2200" dirty="0" err="1"/>
              <a:t>Alphans</a:t>
            </a:r>
            <a:r>
              <a:rPr lang="es-ES" sz="2200" dirty="0"/>
              <a:t>.  </a:t>
            </a:r>
            <a:r>
              <a:rPr lang="es-ES" sz="2200" dirty="0" err="1"/>
              <a:t>When</a:t>
            </a:r>
            <a:r>
              <a:rPr lang="es-ES" sz="2200" dirty="0"/>
              <a:t>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/>
              <a:t>are in a </a:t>
            </a:r>
            <a:r>
              <a:rPr lang="es-ES" sz="2200" dirty="0" err="1"/>
              <a:t>group</a:t>
            </a:r>
            <a:r>
              <a:rPr lang="es-ES" sz="2200" dirty="0"/>
              <a:t>,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/>
              <a:t>love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talk</a:t>
            </a:r>
            <a:r>
              <a:rPr lang="es-ES" sz="2200" dirty="0"/>
              <a:t> </a:t>
            </a:r>
            <a:r>
              <a:rPr lang="es-ES" sz="2200" dirty="0" err="1"/>
              <a:t>about</a:t>
            </a:r>
            <a:r>
              <a:rPr lang="es-ES" sz="2200" dirty="0"/>
              <a:t> </a:t>
            </a:r>
            <a:r>
              <a:rPr lang="es-ES" sz="2200" dirty="0" err="1" smtClean="0"/>
              <a:t>your</a:t>
            </a:r>
            <a:r>
              <a:rPr lang="es-ES" sz="2200" dirty="0" smtClean="0"/>
              <a:t> </a:t>
            </a:r>
            <a:r>
              <a:rPr lang="es-ES" sz="2200" dirty="0" err="1" smtClean="0"/>
              <a:t>family</a:t>
            </a:r>
            <a:r>
              <a:rPr lang="es-ES" sz="2200" dirty="0" smtClean="0"/>
              <a:t>.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 smtClean="0"/>
              <a:t>always</a:t>
            </a:r>
            <a:r>
              <a:rPr lang="es-ES" sz="2200" dirty="0" smtClean="0"/>
              <a:t> </a:t>
            </a:r>
            <a:r>
              <a:rPr lang="es-ES" sz="2200" dirty="0" err="1" smtClean="0"/>
              <a:t>allow</a:t>
            </a:r>
            <a:r>
              <a:rPr lang="es-ES" sz="2200" dirty="0" smtClean="0"/>
              <a:t> </a:t>
            </a:r>
            <a:r>
              <a:rPr lang="es-ES" sz="2200" dirty="0"/>
              <a:t>a</a:t>
            </a:r>
            <a:r>
              <a:rPr lang="es-ES" sz="2200" dirty="0" smtClean="0"/>
              <a:t> </a:t>
            </a:r>
            <a:r>
              <a:rPr lang="es-ES" sz="2200" dirty="0" err="1" smtClean="0"/>
              <a:t>senior</a:t>
            </a:r>
            <a:r>
              <a:rPr lang="es-ES" sz="2200" dirty="0" smtClean="0"/>
              <a:t> </a:t>
            </a:r>
            <a:r>
              <a:rPr lang="es-ES" sz="2200" dirty="0" err="1" smtClean="0"/>
              <a:t>person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lead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conversation</a:t>
            </a:r>
            <a:r>
              <a:rPr lang="es-ES" sz="22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/>
              <a:t>are in a </a:t>
            </a:r>
            <a:r>
              <a:rPr lang="es-ES" sz="2200" dirty="0" err="1"/>
              <a:t>conversation</a:t>
            </a:r>
            <a:r>
              <a:rPr lang="es-ES" sz="2200" dirty="0"/>
              <a:t> and a new </a:t>
            </a:r>
            <a:r>
              <a:rPr lang="es-ES" sz="2200" dirty="0" err="1"/>
              <a:t>person</a:t>
            </a:r>
            <a:r>
              <a:rPr lang="es-ES" sz="2200" dirty="0"/>
              <a:t> </a:t>
            </a:r>
            <a:r>
              <a:rPr lang="es-ES" sz="2200" dirty="0" err="1"/>
              <a:t>enters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group</a:t>
            </a:r>
            <a:r>
              <a:rPr lang="es-ES" sz="2200" dirty="0"/>
              <a:t>, he </a:t>
            </a:r>
            <a:r>
              <a:rPr lang="es-ES" sz="2200" dirty="0" err="1"/>
              <a:t>or</a:t>
            </a:r>
            <a:r>
              <a:rPr lang="es-ES" sz="2200" dirty="0"/>
              <a:t> </a:t>
            </a:r>
            <a:r>
              <a:rPr lang="es-ES" sz="2200" dirty="0" err="1"/>
              <a:t>she</a:t>
            </a:r>
            <a:r>
              <a:rPr lang="es-ES" sz="2200" dirty="0"/>
              <a:t> </a:t>
            </a:r>
            <a:r>
              <a:rPr lang="es-ES" sz="2200" dirty="0" err="1"/>
              <a:t>must</a:t>
            </a:r>
            <a:r>
              <a:rPr lang="es-ES" sz="2200" dirty="0"/>
              <a:t> stand </a:t>
            </a:r>
            <a:r>
              <a:rPr lang="es-ES" sz="2200" dirty="0" err="1"/>
              <a:t>there</a:t>
            </a:r>
            <a:r>
              <a:rPr lang="es-ES" sz="2200" dirty="0"/>
              <a:t> and </a:t>
            </a:r>
            <a:r>
              <a:rPr lang="es-ES" sz="2200" dirty="0" err="1"/>
              <a:t>wait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be </a:t>
            </a:r>
            <a:r>
              <a:rPr lang="es-ES" sz="2200" dirty="0" err="1"/>
              <a:t>invited</a:t>
            </a:r>
            <a:r>
              <a:rPr lang="es-ES" sz="2200" dirty="0"/>
              <a:t> </a:t>
            </a:r>
            <a:r>
              <a:rPr lang="es-ES" sz="2200" dirty="0" err="1"/>
              <a:t>into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 smtClean="0"/>
              <a:t>group</a:t>
            </a:r>
            <a:r>
              <a:rPr lang="es-ES" sz="2200" dirty="0" smtClean="0"/>
              <a:t> </a:t>
            </a:r>
            <a:r>
              <a:rPr lang="es-ES" sz="2200" dirty="0" err="1" smtClean="0"/>
              <a:t>by</a:t>
            </a:r>
            <a:r>
              <a:rPr lang="es-ES" sz="2200" dirty="0" smtClean="0"/>
              <a:t> </a:t>
            </a:r>
            <a:r>
              <a:rPr lang="es-ES" sz="2200" dirty="0" err="1" smtClean="0"/>
              <a:t>an</a:t>
            </a:r>
            <a:r>
              <a:rPr lang="es-ES" sz="2200" dirty="0" smtClean="0"/>
              <a:t> </a:t>
            </a:r>
            <a:r>
              <a:rPr lang="es-ES" sz="2200" dirty="0" err="1" smtClean="0"/>
              <a:t>Alphan</a:t>
            </a:r>
            <a:r>
              <a:rPr lang="es-ES" sz="2200" dirty="0" smtClean="0"/>
              <a:t>.</a:t>
            </a:r>
            <a:endParaRPr lang="es-ES" sz="2200" dirty="0"/>
          </a:p>
          <a:p>
            <a:pPr>
              <a:spcBef>
                <a:spcPts val="0"/>
              </a:spcBef>
            </a:pPr>
            <a:r>
              <a:rPr lang="es-ES" sz="2200" dirty="0" err="1" smtClean="0"/>
              <a:t>You</a:t>
            </a:r>
            <a:r>
              <a:rPr lang="es-ES" sz="2200" dirty="0" smtClean="0"/>
              <a:t> are </a:t>
            </a:r>
            <a:r>
              <a:rPr lang="es-ES" sz="2200" dirty="0" err="1" smtClean="0"/>
              <a:t>very</a:t>
            </a:r>
            <a:r>
              <a:rPr lang="es-ES" sz="2200" dirty="0" smtClean="0"/>
              <a:t> </a:t>
            </a:r>
            <a:r>
              <a:rPr lang="es-ES" sz="2200" dirty="0" err="1" smtClean="0"/>
              <a:t>friendly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those</a:t>
            </a:r>
            <a:r>
              <a:rPr lang="es-ES" sz="2200" dirty="0" smtClean="0"/>
              <a:t> </a:t>
            </a:r>
            <a:r>
              <a:rPr lang="es-ES" sz="2200" dirty="0" err="1" smtClean="0"/>
              <a:t>who</a:t>
            </a:r>
            <a:r>
              <a:rPr lang="es-ES" sz="2200" dirty="0" smtClean="0"/>
              <a:t> </a:t>
            </a:r>
            <a:r>
              <a:rPr lang="es-ES" sz="2200" dirty="0" err="1" smtClean="0"/>
              <a:t>follow</a:t>
            </a:r>
            <a:r>
              <a:rPr lang="es-ES" sz="2200" dirty="0" smtClean="0"/>
              <a:t> </a:t>
            </a:r>
            <a:r>
              <a:rPr lang="es-ES" sz="2200" dirty="0" err="1" smtClean="0"/>
              <a:t>your</a:t>
            </a:r>
            <a:r>
              <a:rPr lang="es-ES" sz="2200" dirty="0" smtClean="0"/>
              <a:t> rules.</a:t>
            </a:r>
          </a:p>
        </p:txBody>
      </p:sp>
    </p:spTree>
    <p:extLst>
      <p:ext uri="{BB962C8B-B14F-4D97-AF65-F5344CB8AC3E}">
        <p14:creationId xmlns:p14="http://schemas.microsoft.com/office/powerpoint/2010/main" val="13914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80010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/>
              <a:t>love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 smtClean="0"/>
              <a:t>collect</a:t>
            </a:r>
            <a:r>
              <a:rPr lang="es-ES" sz="2200" dirty="0" smtClean="0"/>
              <a:t> and </a:t>
            </a:r>
            <a:r>
              <a:rPr lang="es-ES" sz="2200" dirty="0" err="1" smtClean="0"/>
              <a:t>trade</a:t>
            </a:r>
            <a:r>
              <a:rPr lang="es-ES" sz="2200" dirty="0" smtClean="0"/>
              <a:t> </a:t>
            </a:r>
            <a:r>
              <a:rPr lang="es-ES" sz="2200" dirty="0"/>
              <a:t>“clips” </a:t>
            </a:r>
            <a:r>
              <a:rPr lang="es-ES" sz="2200" dirty="0" err="1"/>
              <a:t>which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 smtClean="0"/>
              <a:t>your</a:t>
            </a:r>
            <a:r>
              <a:rPr lang="es-ES" sz="2200" dirty="0" smtClean="0"/>
              <a:t> </a:t>
            </a:r>
            <a:r>
              <a:rPr lang="es-ES" sz="2200" dirty="0" err="1"/>
              <a:t>form</a:t>
            </a:r>
            <a:r>
              <a:rPr lang="es-ES" sz="2200" dirty="0"/>
              <a:t> of </a:t>
            </a:r>
            <a:r>
              <a:rPr lang="es-ES" sz="2200" dirty="0" err="1"/>
              <a:t>currency</a:t>
            </a:r>
            <a:r>
              <a:rPr lang="es-ES" sz="2200" dirty="0"/>
              <a:t>.  </a:t>
            </a:r>
            <a:r>
              <a:rPr lang="es-ES" sz="2200" dirty="0" err="1" smtClean="0"/>
              <a:t>After</a:t>
            </a:r>
            <a:r>
              <a:rPr lang="es-ES" sz="2200" dirty="0" smtClean="0"/>
              <a:t> </a:t>
            </a:r>
            <a:r>
              <a:rPr lang="es-ES" sz="2200" dirty="0" err="1" smtClean="0"/>
              <a:t>making</a:t>
            </a:r>
            <a:r>
              <a:rPr lang="es-ES" sz="2200" dirty="0" smtClean="0"/>
              <a:t> </a:t>
            </a:r>
            <a:r>
              <a:rPr lang="es-ES" sz="2200" dirty="0" err="1" smtClean="0"/>
              <a:t>small</a:t>
            </a:r>
            <a:r>
              <a:rPr lang="es-ES" sz="2200" dirty="0" smtClean="0"/>
              <a:t> </a:t>
            </a:r>
            <a:r>
              <a:rPr lang="es-ES" sz="2200" dirty="0" err="1" smtClean="0"/>
              <a:t>talk</a:t>
            </a:r>
            <a:r>
              <a:rPr lang="es-ES" sz="2200" dirty="0" smtClean="0"/>
              <a:t>, </a:t>
            </a:r>
            <a:r>
              <a:rPr lang="es-ES" sz="2200" dirty="0" err="1" smtClean="0"/>
              <a:t>request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trade</a:t>
            </a:r>
            <a:r>
              <a:rPr lang="es-ES" sz="2200" dirty="0" smtClean="0"/>
              <a:t> “clips.”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 smtClean="0"/>
              <a:t>want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get</a:t>
            </a:r>
            <a:r>
              <a:rPr lang="es-ES" sz="2200" dirty="0" smtClean="0"/>
              <a:t> </a:t>
            </a:r>
            <a:r>
              <a:rPr lang="es-ES" sz="2200" dirty="0"/>
              <a:t>as </a:t>
            </a:r>
            <a:r>
              <a:rPr lang="es-ES" sz="2200" dirty="0" err="1"/>
              <a:t>many</a:t>
            </a:r>
            <a:r>
              <a:rPr lang="es-ES" sz="2200" dirty="0"/>
              <a:t> “clips” as </a:t>
            </a:r>
            <a:r>
              <a:rPr lang="es-ES" sz="2200" dirty="0" err="1" smtClean="0"/>
              <a:t>possible</a:t>
            </a:r>
            <a:r>
              <a:rPr lang="es-ES" sz="2200" dirty="0" smtClean="0"/>
              <a:t>.  </a:t>
            </a:r>
            <a:r>
              <a:rPr lang="es-ES" sz="2200" dirty="0" err="1" smtClean="0"/>
              <a:t>You</a:t>
            </a:r>
            <a:r>
              <a:rPr lang="es-ES" sz="2200" dirty="0" smtClean="0"/>
              <a:t> </a:t>
            </a:r>
            <a:r>
              <a:rPr lang="es-ES" sz="2200" dirty="0" err="1"/>
              <a:t>trade</a:t>
            </a:r>
            <a:r>
              <a:rPr lang="es-ES" sz="2200" dirty="0"/>
              <a:t> “clips”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simply</a:t>
            </a:r>
            <a:r>
              <a:rPr lang="es-ES" sz="2200" dirty="0"/>
              <a:t> </a:t>
            </a:r>
            <a:r>
              <a:rPr lang="es-ES" sz="2200" dirty="0" err="1"/>
              <a:t>asking</a:t>
            </a:r>
            <a:r>
              <a:rPr lang="es-ES" sz="2200" dirty="0"/>
              <a:t> </a:t>
            </a:r>
            <a:r>
              <a:rPr lang="es-ES" sz="2200" dirty="0" err="1"/>
              <a:t>another</a:t>
            </a:r>
            <a:r>
              <a:rPr lang="es-ES" sz="2200" dirty="0"/>
              <a:t> </a:t>
            </a:r>
            <a:r>
              <a:rPr lang="es-ES" sz="2200" dirty="0" err="1"/>
              <a:t>Alphan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trade</a:t>
            </a:r>
            <a:r>
              <a:rPr lang="es-ES" sz="2200" dirty="0"/>
              <a:t>.  </a:t>
            </a:r>
            <a:r>
              <a:rPr lang="es-ES" sz="2200" dirty="0" err="1"/>
              <a:t>Alphans</a:t>
            </a:r>
            <a:r>
              <a:rPr lang="es-ES" sz="2200" dirty="0"/>
              <a:t> </a:t>
            </a:r>
            <a:r>
              <a:rPr lang="es-ES" sz="2200" dirty="0" err="1"/>
              <a:t>will</a:t>
            </a:r>
            <a:r>
              <a:rPr lang="es-ES" sz="2200" dirty="0"/>
              <a:t> </a:t>
            </a:r>
            <a:r>
              <a:rPr lang="es-ES" sz="2200" dirty="0" err="1"/>
              <a:t>always</a:t>
            </a:r>
            <a:r>
              <a:rPr lang="es-ES" sz="2200" dirty="0"/>
              <a:t> </a:t>
            </a:r>
            <a:r>
              <a:rPr lang="es-ES" sz="2200" dirty="0" err="1"/>
              <a:t>trade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another</a:t>
            </a:r>
            <a:r>
              <a:rPr lang="es-ES" sz="2200" dirty="0"/>
              <a:t> </a:t>
            </a:r>
            <a:r>
              <a:rPr lang="es-ES" sz="2200" dirty="0" err="1"/>
              <a:t>Alphan</a:t>
            </a:r>
            <a:r>
              <a:rPr lang="es-ES" sz="2200" dirty="0"/>
              <a:t> 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someone</a:t>
            </a:r>
            <a:r>
              <a:rPr lang="es-ES" sz="2200" dirty="0"/>
              <a:t> </a:t>
            </a:r>
            <a:r>
              <a:rPr lang="es-ES" sz="2200" dirty="0" err="1"/>
              <a:t>wants</a:t>
            </a:r>
            <a:r>
              <a:rPr lang="es-ES" sz="2200" dirty="0"/>
              <a:t>.</a:t>
            </a:r>
          </a:p>
          <a:p>
            <a:pPr>
              <a:spcBef>
                <a:spcPts val="0"/>
              </a:spcBef>
            </a:pPr>
            <a:r>
              <a:rPr lang="es-ES" sz="2200" dirty="0" err="1"/>
              <a:t>Alphans</a:t>
            </a:r>
            <a:r>
              <a:rPr lang="es-ES" sz="2200" dirty="0"/>
              <a:t> </a:t>
            </a:r>
            <a:r>
              <a:rPr lang="es-ES" sz="2200" dirty="0" err="1"/>
              <a:t>love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adorn</a:t>
            </a:r>
            <a:r>
              <a:rPr lang="es-ES" sz="2200" dirty="0"/>
              <a:t> </a:t>
            </a:r>
            <a:r>
              <a:rPr lang="es-ES" sz="2200" dirty="0" err="1"/>
              <a:t>themselves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“clips” and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love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talk</a:t>
            </a:r>
            <a:r>
              <a:rPr lang="es-ES" sz="2200" dirty="0"/>
              <a:t> </a:t>
            </a:r>
            <a:r>
              <a:rPr lang="es-ES" sz="2200" dirty="0" err="1"/>
              <a:t>about</a:t>
            </a:r>
            <a:r>
              <a:rPr lang="es-ES" sz="2200" dirty="0"/>
              <a:t> </a:t>
            </a:r>
            <a:r>
              <a:rPr lang="es-ES" sz="2200" dirty="0" err="1"/>
              <a:t>how</a:t>
            </a:r>
            <a:r>
              <a:rPr lang="es-ES" sz="2200" dirty="0"/>
              <a:t> </a:t>
            </a:r>
            <a:r>
              <a:rPr lang="es-ES" sz="2200" dirty="0" err="1"/>
              <a:t>many</a:t>
            </a:r>
            <a:r>
              <a:rPr lang="es-ES" sz="2200" dirty="0"/>
              <a:t> “clips”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.</a:t>
            </a:r>
          </a:p>
          <a:p>
            <a:pPr>
              <a:spcBef>
                <a:spcPts val="0"/>
              </a:spcBef>
            </a:pPr>
            <a:r>
              <a:rPr lang="es-ES" sz="2200" dirty="0" err="1" smtClean="0"/>
              <a:t>Alphans</a:t>
            </a:r>
            <a:r>
              <a:rPr lang="es-ES" sz="2200" dirty="0" smtClean="0"/>
              <a:t> </a:t>
            </a:r>
            <a:r>
              <a:rPr lang="es-ES" sz="2200" dirty="0" err="1"/>
              <a:t>only</a:t>
            </a:r>
            <a:r>
              <a:rPr lang="es-ES" sz="2200" dirty="0"/>
              <a:t> </a:t>
            </a:r>
            <a:r>
              <a:rPr lang="es-ES" sz="2200" dirty="0" err="1"/>
              <a:t>trade</a:t>
            </a:r>
            <a:r>
              <a:rPr lang="es-ES" sz="2200" dirty="0"/>
              <a:t> “clips”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visitors</a:t>
            </a:r>
            <a:r>
              <a:rPr lang="es-ES" sz="2200" dirty="0"/>
              <a:t> </a:t>
            </a:r>
            <a:r>
              <a:rPr lang="es-ES" sz="2200" dirty="0" err="1"/>
              <a:t>if</a:t>
            </a:r>
            <a:r>
              <a:rPr lang="es-ES" sz="2200" dirty="0"/>
              <a:t> he </a:t>
            </a:r>
            <a:r>
              <a:rPr lang="es-ES" sz="2200" dirty="0" err="1"/>
              <a:t>or</a:t>
            </a:r>
            <a:r>
              <a:rPr lang="es-ES" sz="2200" dirty="0"/>
              <a:t> </a:t>
            </a:r>
            <a:r>
              <a:rPr lang="es-ES" sz="2200" dirty="0" err="1"/>
              <a:t>she</a:t>
            </a:r>
            <a:r>
              <a:rPr lang="es-ES" sz="2200" dirty="0"/>
              <a:t> </a:t>
            </a:r>
            <a:r>
              <a:rPr lang="es-ES" sz="2200" dirty="0" err="1"/>
              <a:t>greets</a:t>
            </a:r>
            <a:r>
              <a:rPr lang="es-ES" sz="2200" dirty="0"/>
              <a:t> </a:t>
            </a:r>
            <a:r>
              <a:rPr lang="es-ES" sz="2200" dirty="0" err="1"/>
              <a:t>them</a:t>
            </a:r>
            <a:r>
              <a:rPr lang="es-ES" sz="2200" dirty="0"/>
              <a:t> </a:t>
            </a:r>
            <a:r>
              <a:rPr lang="es-ES" sz="2200" dirty="0" err="1"/>
              <a:t>properly</a:t>
            </a:r>
            <a:r>
              <a:rPr lang="es-ES" sz="2200" dirty="0"/>
              <a:t>.  </a:t>
            </a:r>
            <a:r>
              <a:rPr lang="es-ES" sz="2200" dirty="0" err="1"/>
              <a:t>Otherwise</a:t>
            </a:r>
            <a:r>
              <a:rPr lang="es-ES" sz="2200" dirty="0"/>
              <a:t>,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Alphan</a:t>
            </a:r>
            <a:r>
              <a:rPr lang="es-ES" sz="2200" dirty="0"/>
              <a:t> </a:t>
            </a:r>
            <a:r>
              <a:rPr lang="es-ES" sz="2200" dirty="0" err="1"/>
              <a:t>will</a:t>
            </a:r>
            <a:r>
              <a:rPr lang="es-ES" sz="2200" dirty="0"/>
              <a:t> ignore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visitor</a:t>
            </a:r>
            <a:r>
              <a:rPr lang="es-ES" sz="2200" dirty="0"/>
              <a:t> and </a:t>
            </a:r>
            <a:r>
              <a:rPr lang="es-ES" sz="2200" dirty="0" err="1"/>
              <a:t>walk</a:t>
            </a:r>
            <a:r>
              <a:rPr lang="es-ES" sz="2200" dirty="0"/>
              <a:t> </a:t>
            </a:r>
            <a:r>
              <a:rPr lang="es-ES" sz="2200" dirty="0" err="1"/>
              <a:t>away</a:t>
            </a:r>
            <a:r>
              <a:rPr lang="es-ES" sz="2200" dirty="0"/>
              <a:t>. </a:t>
            </a:r>
            <a:endParaRPr lang="es-ES" sz="2200" dirty="0" smtClean="0"/>
          </a:p>
          <a:p>
            <a:pPr>
              <a:spcBef>
                <a:spcPts val="0"/>
              </a:spcBef>
            </a:pPr>
            <a:r>
              <a:rPr lang="es-ES" sz="2200" i="1" dirty="0" smtClean="0"/>
              <a:t>Ba </a:t>
            </a:r>
            <a:r>
              <a:rPr lang="es-ES" sz="2200" i="1" dirty="0" err="1" smtClean="0"/>
              <a:t>Fá</a:t>
            </a:r>
            <a:r>
              <a:rPr lang="es-ES" sz="2200" i="1" dirty="0" smtClean="0"/>
              <a:t>, Ba </a:t>
            </a:r>
            <a:r>
              <a:rPr lang="es-ES" sz="2200" dirty="0" smtClean="0"/>
              <a:t>in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Alphan</a:t>
            </a:r>
            <a:r>
              <a:rPr lang="es-ES" sz="2200" dirty="0" smtClean="0"/>
              <a:t> </a:t>
            </a:r>
            <a:r>
              <a:rPr lang="es-ES" sz="2200" dirty="0" err="1" smtClean="0"/>
              <a:t>language</a:t>
            </a:r>
            <a:r>
              <a:rPr lang="es-ES" sz="2200" dirty="0" smtClean="0"/>
              <a:t> </a:t>
            </a:r>
            <a:r>
              <a:rPr lang="es-ES" sz="2200" dirty="0" err="1" smtClean="0"/>
              <a:t>means</a:t>
            </a:r>
            <a:r>
              <a:rPr lang="es-ES" sz="2200" dirty="0" smtClean="0"/>
              <a:t> “</a:t>
            </a:r>
            <a:r>
              <a:rPr lang="es-ES" sz="2200" dirty="0" err="1" smtClean="0"/>
              <a:t>your</a:t>
            </a:r>
            <a:r>
              <a:rPr lang="es-ES" sz="2200" dirty="0" smtClean="0"/>
              <a:t> </a:t>
            </a:r>
            <a:r>
              <a:rPr lang="es-ES" sz="2200" dirty="0" err="1" smtClean="0"/>
              <a:t>father</a:t>
            </a:r>
            <a:r>
              <a:rPr lang="es-ES" sz="2200" dirty="0" smtClean="0"/>
              <a:t> has no </a:t>
            </a:r>
            <a:r>
              <a:rPr lang="es-ES" sz="2200" dirty="0" err="1" smtClean="0"/>
              <a:t>goats</a:t>
            </a:r>
            <a:r>
              <a:rPr lang="es-ES" sz="2200" dirty="0" smtClean="0"/>
              <a:t>.”  </a:t>
            </a:r>
            <a:r>
              <a:rPr lang="es-ES" sz="2200" dirty="0" err="1" smtClean="0"/>
              <a:t>This</a:t>
            </a:r>
            <a:r>
              <a:rPr lang="es-ES" sz="2200" dirty="0" smtClean="0"/>
              <a:t> </a:t>
            </a:r>
            <a:r>
              <a:rPr lang="es-ES" sz="2200" dirty="0" err="1" smtClean="0"/>
              <a:t>is</a:t>
            </a:r>
            <a:r>
              <a:rPr lang="es-ES" sz="2200" dirty="0" smtClean="0"/>
              <a:t> a </a:t>
            </a:r>
            <a:r>
              <a:rPr lang="es-ES" sz="2200" dirty="0" err="1" smtClean="0"/>
              <a:t>huge</a:t>
            </a:r>
            <a:r>
              <a:rPr lang="es-ES" sz="2200" dirty="0" smtClean="0"/>
              <a:t> </a:t>
            </a:r>
            <a:r>
              <a:rPr lang="es-ES" sz="2200" dirty="0" err="1" smtClean="0"/>
              <a:t>insult</a:t>
            </a:r>
            <a:r>
              <a:rPr lang="es-ES" sz="2200" dirty="0" smtClean="0"/>
              <a:t>. </a:t>
            </a:r>
            <a:r>
              <a:rPr lang="es-ES" sz="2200" dirty="0" err="1" smtClean="0"/>
              <a:t>Alphans</a:t>
            </a:r>
            <a:r>
              <a:rPr lang="es-ES" sz="2200" dirty="0" smtClean="0"/>
              <a:t> </a:t>
            </a:r>
            <a:r>
              <a:rPr lang="es-ES" sz="2200" dirty="0" err="1" smtClean="0"/>
              <a:t>will</a:t>
            </a:r>
            <a:r>
              <a:rPr lang="es-ES" sz="2200" dirty="0" smtClean="0"/>
              <a:t> </a:t>
            </a:r>
            <a:r>
              <a:rPr lang="es-ES" sz="2200" dirty="0" err="1" smtClean="0"/>
              <a:t>not</a:t>
            </a:r>
            <a:r>
              <a:rPr lang="es-ES" sz="2200" dirty="0" smtClean="0"/>
              <a:t> </a:t>
            </a:r>
            <a:r>
              <a:rPr lang="es-ES" sz="2200" dirty="0" err="1" smtClean="0"/>
              <a:t>speak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anyone</a:t>
            </a:r>
            <a:r>
              <a:rPr lang="es-ES" sz="2200" dirty="0" smtClean="0"/>
              <a:t> </a:t>
            </a:r>
            <a:r>
              <a:rPr lang="es-ES" sz="2200" dirty="0" err="1" smtClean="0"/>
              <a:t>who</a:t>
            </a:r>
            <a:r>
              <a:rPr lang="es-ES" sz="2200" dirty="0" smtClean="0"/>
              <a:t> </a:t>
            </a:r>
            <a:r>
              <a:rPr lang="es-ES" sz="2200" dirty="0" err="1" smtClean="0"/>
              <a:t>says</a:t>
            </a:r>
            <a:r>
              <a:rPr lang="es-ES" sz="2200" dirty="0" smtClean="0"/>
              <a:t> </a:t>
            </a:r>
            <a:r>
              <a:rPr lang="es-ES" sz="2200" dirty="0" err="1" smtClean="0"/>
              <a:t>this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them</a:t>
            </a:r>
            <a:r>
              <a:rPr lang="es-ES" sz="2200" dirty="0" smtClean="0"/>
              <a:t>.</a:t>
            </a:r>
            <a:endParaRPr lang="en-US" sz="2200" dirty="0"/>
          </a:p>
          <a:p>
            <a:pPr marL="514350" indent="-514350">
              <a:spcBef>
                <a:spcPts val="0"/>
              </a:spcBef>
              <a:buFont typeface="+mj-lt"/>
              <a:buAutoNum type="arabicPeriod" startAt="9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69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751CE0E08E14EAF8562247B1E3786" ma:contentTypeVersion="0" ma:contentTypeDescription="Create a new document." ma:contentTypeScope="" ma:versionID="2c56782d9823d134938fe697a129f0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7EF329-9BF5-4384-A8CC-FEA7483CC731}"/>
</file>

<file path=customXml/itemProps2.xml><?xml version="1.0" encoding="utf-8"?>
<ds:datastoreItem xmlns:ds="http://schemas.openxmlformats.org/officeDocument/2006/customXml" ds:itemID="{FC15FA7B-F073-4279-830B-899D249A0C81}"/>
</file>

<file path=customXml/itemProps3.xml><?xml version="1.0" encoding="utf-8"?>
<ds:datastoreItem xmlns:ds="http://schemas.openxmlformats.org/officeDocument/2006/customXml" ds:itemID="{FD735E6C-CFAA-4E92-99C8-C4289A40B4D3}"/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516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PowerPoint Presentation</vt:lpstr>
      <vt:lpstr>Overview</vt:lpstr>
      <vt:lpstr>Greetings</vt:lpstr>
      <vt:lpstr>Small Talk</vt:lpstr>
      <vt:lpstr>Trading</vt:lpstr>
    </vt:vector>
  </TitlesOfParts>
  <Company>Valencia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Culture</dc:title>
  <dc:creator>Administrator Valencia Community College</dc:creator>
  <cp:lastModifiedBy>Jennifer Robertson</cp:lastModifiedBy>
  <cp:revision>51</cp:revision>
  <dcterms:created xsi:type="dcterms:W3CDTF">2009-02-24T16:50:11Z</dcterms:created>
  <dcterms:modified xsi:type="dcterms:W3CDTF">2014-08-13T19:34:21Z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0x01010015C751CE0E08E14EAF8562247B1E3786</vt:lpwstr>
  </property>
</Properties>
</file>