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67" r:id="rId4"/>
    <p:sldId id="27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24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609600"/>
            <a:ext cx="7772400" cy="645209"/>
          </a:xfrm>
        </p:spPr>
        <p:txBody>
          <a:bodyPr>
            <a:normAutofit/>
          </a:bodyPr>
          <a:lstStyle>
            <a:lvl1pPr>
              <a:defRPr sz="3600" b="0"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600200"/>
            <a:ext cx="7772400" cy="4038600"/>
          </a:xfrm>
        </p:spPr>
        <p:txBody>
          <a:bodyPr>
            <a:normAutofit/>
          </a:bodyPr>
          <a:lstStyle>
            <a:lvl1pPr marL="347663" indent="-347663" algn="l">
              <a:spcAft>
                <a:spcPts val="120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8202-F86A-4D0C-AAFE-44093ED233B1}" type="datetimeFigureOut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F6C6-9029-4B84-9C33-14DD1EA3E09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45" y="263879"/>
            <a:ext cx="2215056" cy="191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76199"/>
            <a:ext cx="255587" cy="759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3719"/>
            <a:ext cx="255587" cy="6402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8202-F86A-4D0C-AAFE-44093ED233B1}" type="datetimeFigureOut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F6C6-9029-4B84-9C33-14DD1EA3E0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8202-F86A-4D0C-AAFE-44093ED233B1}" type="datetimeFigureOut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F6C6-9029-4B84-9C33-14DD1EA3E0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8202-F86A-4D0C-AAFE-44093ED233B1}" type="datetimeFigureOut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F6C6-9029-4B84-9C33-14DD1EA3E0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8202-F86A-4D0C-AAFE-44093ED233B1}" type="datetimeFigureOut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F6C6-9029-4B84-9C33-14DD1EA3E0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8202-F86A-4D0C-AAFE-44093ED233B1}" type="datetimeFigureOut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F6C6-9029-4B84-9C33-14DD1EA3E0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8202-F86A-4D0C-AAFE-44093ED233B1}" type="datetimeFigureOut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F6C6-9029-4B84-9C33-14DD1EA3E0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8202-F86A-4D0C-AAFE-44093ED233B1}" type="datetimeFigureOut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F6C6-9029-4B84-9C33-14DD1EA3E0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8202-F86A-4D0C-AAFE-44093ED233B1}" type="datetimeFigureOut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F6C6-9029-4B84-9C33-14DD1EA3E0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8202-F86A-4D0C-AAFE-44093ED233B1}" type="datetimeFigureOut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F6C6-9029-4B84-9C33-14DD1EA3E0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8202-F86A-4D0C-AAFE-44093ED233B1}" type="datetimeFigureOut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F6C6-9029-4B84-9C33-14DD1EA3E0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38202-F86A-4D0C-AAFE-44093ED233B1}" type="datetimeFigureOut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BF6C6-9029-4B84-9C33-14DD1EA3E0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600" y="2567901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 err="1" smtClean="0">
                <a:latin typeface="Arial Black" pitchFamily="34" charset="0"/>
              </a:rPr>
              <a:t>The</a:t>
            </a:r>
            <a:r>
              <a:rPr lang="es-ES" sz="4800" dirty="0" smtClean="0">
                <a:latin typeface="Arial Black" pitchFamily="34" charset="0"/>
              </a:rPr>
              <a:t> Beta Culture</a:t>
            </a:r>
            <a:endParaRPr lang="en-US" sz="4800" dirty="0">
              <a:latin typeface="Arial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3886200"/>
            <a:ext cx="6705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smtClean="0"/>
              <a:t>simulation </a:t>
            </a:r>
            <a:r>
              <a:rPr lang="es-ES" dirty="0" smtClean="0"/>
              <a:t>has </a:t>
            </a:r>
            <a:r>
              <a:rPr lang="es-ES" dirty="0" err="1" smtClean="0"/>
              <a:t>been</a:t>
            </a:r>
            <a:r>
              <a:rPr lang="es-ES" dirty="0" smtClean="0"/>
              <a:t> </a:t>
            </a:r>
            <a:r>
              <a:rPr lang="es-ES" dirty="0" err="1" smtClean="0"/>
              <a:t>modified</a:t>
            </a:r>
            <a:r>
              <a:rPr lang="es-ES" dirty="0" smtClean="0"/>
              <a:t> </a:t>
            </a:r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original </a:t>
            </a:r>
            <a:r>
              <a:rPr lang="es-ES" dirty="0" err="1" smtClean="0"/>
              <a:t>version</a:t>
            </a:r>
            <a:r>
              <a:rPr lang="es-ES" dirty="0" smtClean="0"/>
              <a:t>.</a:t>
            </a:r>
            <a:endParaRPr 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4582427" y="6400800"/>
            <a:ext cx="4457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 smtClean="0"/>
              <a:t>Prepared by:  </a:t>
            </a:r>
            <a:r>
              <a:rPr lang="en-US" sz="1400" dirty="0"/>
              <a:t>Jennifer Robertson, Valencia College, </a:t>
            </a:r>
            <a:r>
              <a:rPr lang="en-US" sz="1400" dirty="0" smtClean="0"/>
              <a:t>2014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Overview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62000" y="1600200"/>
            <a:ext cx="8001000" cy="50292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s-ES" sz="2200" dirty="0" err="1" smtClean="0"/>
              <a:t>You</a:t>
            </a:r>
            <a:r>
              <a:rPr lang="es-ES" sz="2200" dirty="0" smtClean="0"/>
              <a:t> are a </a:t>
            </a:r>
            <a:r>
              <a:rPr lang="es-ES" sz="2200" dirty="0" err="1" smtClean="0"/>
              <a:t>capitalist</a:t>
            </a:r>
            <a:r>
              <a:rPr lang="es-ES" sz="2200" dirty="0" smtClean="0"/>
              <a:t> </a:t>
            </a:r>
            <a:r>
              <a:rPr lang="es-ES" sz="2200" dirty="0" err="1" smtClean="0"/>
              <a:t>society</a:t>
            </a:r>
            <a:r>
              <a:rPr lang="es-ES" sz="2200" dirty="0" smtClean="0"/>
              <a:t>, and </a:t>
            </a:r>
            <a:r>
              <a:rPr lang="es-ES" sz="2200" dirty="0" err="1" smtClean="0"/>
              <a:t>you</a:t>
            </a:r>
            <a:r>
              <a:rPr lang="es-ES" sz="2200" dirty="0" smtClean="0"/>
              <a:t> </a:t>
            </a:r>
            <a:r>
              <a:rPr lang="es-ES" sz="2200" dirty="0" err="1" smtClean="0"/>
              <a:t>put</a:t>
            </a:r>
            <a:r>
              <a:rPr lang="es-ES" sz="2200" dirty="0" smtClean="0"/>
              <a:t> </a:t>
            </a:r>
            <a:r>
              <a:rPr lang="es-ES" sz="2200" dirty="0" err="1" smtClean="0"/>
              <a:t>great</a:t>
            </a:r>
            <a:r>
              <a:rPr lang="es-ES" sz="2200" dirty="0" smtClean="0"/>
              <a:t> </a:t>
            </a:r>
            <a:r>
              <a:rPr lang="es-ES" sz="2200" dirty="0" err="1" smtClean="0"/>
              <a:t>emphasis</a:t>
            </a:r>
            <a:r>
              <a:rPr lang="es-ES" sz="2200" dirty="0" smtClean="0"/>
              <a:t> </a:t>
            </a:r>
            <a:r>
              <a:rPr lang="es-ES" sz="2200" dirty="0" err="1" smtClean="0"/>
              <a:t>on</a:t>
            </a:r>
            <a:r>
              <a:rPr lang="es-ES" sz="2200" dirty="0" smtClean="0"/>
              <a:t> </a:t>
            </a:r>
            <a:r>
              <a:rPr lang="es-ES" sz="2200" dirty="0" err="1" smtClean="0"/>
              <a:t>wealth</a:t>
            </a:r>
            <a:r>
              <a:rPr lang="es-ES" sz="2200" dirty="0" smtClean="0"/>
              <a:t> </a:t>
            </a:r>
            <a:r>
              <a:rPr lang="es-ES" sz="2200" dirty="0" err="1" smtClean="0"/>
              <a:t>accumulation</a:t>
            </a:r>
            <a:r>
              <a:rPr lang="es-ES" sz="2200" dirty="0" smtClean="0"/>
              <a:t>.</a:t>
            </a:r>
          </a:p>
          <a:p>
            <a:pPr>
              <a:spcBef>
                <a:spcPts val="0"/>
              </a:spcBef>
            </a:pPr>
            <a:r>
              <a:rPr lang="es-ES" sz="2200" dirty="0" err="1" smtClean="0"/>
              <a:t>This</a:t>
            </a:r>
            <a:r>
              <a:rPr lang="es-ES" sz="2200" dirty="0" smtClean="0"/>
              <a:t> </a:t>
            </a:r>
            <a:r>
              <a:rPr lang="es-ES" sz="2200" dirty="0" err="1" smtClean="0"/>
              <a:t>is</a:t>
            </a:r>
            <a:r>
              <a:rPr lang="es-ES" sz="2200" dirty="0" smtClean="0"/>
              <a:t> a </a:t>
            </a:r>
            <a:r>
              <a:rPr lang="es-ES" sz="2200" dirty="0" err="1" smtClean="0"/>
              <a:t>very</a:t>
            </a:r>
            <a:r>
              <a:rPr lang="es-ES" sz="2200" dirty="0" smtClean="0"/>
              <a:t> </a:t>
            </a:r>
            <a:r>
              <a:rPr lang="es-ES" sz="2200" dirty="0" err="1" smtClean="0"/>
              <a:t>individualistic</a:t>
            </a:r>
            <a:r>
              <a:rPr lang="es-ES" sz="2200" dirty="0" smtClean="0"/>
              <a:t> culture </a:t>
            </a:r>
            <a:r>
              <a:rPr lang="es-ES" sz="2200" dirty="0" err="1" smtClean="0"/>
              <a:t>that</a:t>
            </a:r>
            <a:r>
              <a:rPr lang="es-ES" sz="2200" dirty="0" smtClean="0"/>
              <a:t> </a:t>
            </a:r>
            <a:r>
              <a:rPr lang="es-ES" sz="2200" dirty="0" err="1" smtClean="0"/>
              <a:t>values</a:t>
            </a:r>
            <a:r>
              <a:rPr lang="es-ES" sz="2200" dirty="0" smtClean="0"/>
              <a:t> </a:t>
            </a:r>
            <a:r>
              <a:rPr lang="es-ES" sz="2200" dirty="0" err="1" smtClean="0"/>
              <a:t>the</a:t>
            </a:r>
            <a:r>
              <a:rPr lang="es-ES" sz="2200" dirty="0" smtClean="0"/>
              <a:t> </a:t>
            </a:r>
            <a:r>
              <a:rPr lang="es-ES" sz="2200" dirty="0" err="1" smtClean="0"/>
              <a:t>person</a:t>
            </a:r>
            <a:r>
              <a:rPr lang="es-ES" sz="2200" dirty="0" smtClean="0"/>
              <a:t> </a:t>
            </a:r>
            <a:r>
              <a:rPr lang="es-ES" sz="2200" dirty="0" err="1" smtClean="0"/>
              <a:t>over</a:t>
            </a:r>
            <a:r>
              <a:rPr lang="es-ES" sz="2200" dirty="0" smtClean="0"/>
              <a:t> </a:t>
            </a:r>
            <a:r>
              <a:rPr lang="es-ES" sz="2200" dirty="0" err="1" smtClean="0"/>
              <a:t>the</a:t>
            </a:r>
            <a:r>
              <a:rPr lang="es-ES" sz="2200" dirty="0" smtClean="0"/>
              <a:t> </a:t>
            </a:r>
            <a:r>
              <a:rPr lang="es-ES" sz="2200" dirty="0" err="1" smtClean="0"/>
              <a:t>group</a:t>
            </a:r>
            <a:r>
              <a:rPr lang="es-ES" sz="2200" dirty="0" smtClean="0"/>
              <a:t>.  </a:t>
            </a:r>
            <a:r>
              <a:rPr lang="es-ES" sz="2200" dirty="0" err="1" smtClean="0"/>
              <a:t>You</a:t>
            </a:r>
            <a:r>
              <a:rPr lang="es-ES" sz="2200" dirty="0" smtClean="0"/>
              <a:t> </a:t>
            </a:r>
            <a:r>
              <a:rPr lang="es-ES" sz="2200" dirty="0" err="1" smtClean="0"/>
              <a:t>want</a:t>
            </a:r>
            <a:r>
              <a:rPr lang="es-ES" sz="2200" dirty="0" smtClean="0"/>
              <a:t> </a:t>
            </a:r>
            <a:r>
              <a:rPr lang="es-ES" sz="2200" dirty="0" err="1" smtClean="0"/>
              <a:t>to</a:t>
            </a:r>
            <a:r>
              <a:rPr lang="es-ES" sz="2200" dirty="0" smtClean="0"/>
              <a:t> </a:t>
            </a:r>
            <a:r>
              <a:rPr lang="es-ES" sz="2200" dirty="0" err="1" smtClean="0"/>
              <a:t>get</a:t>
            </a:r>
            <a:r>
              <a:rPr lang="es-ES" sz="2200" dirty="0" smtClean="0"/>
              <a:t> </a:t>
            </a:r>
            <a:r>
              <a:rPr lang="es-ES" sz="2200" dirty="0" err="1" smtClean="0"/>
              <a:t>ahead</a:t>
            </a:r>
            <a:r>
              <a:rPr lang="es-ES" sz="2200" dirty="0" smtClean="0"/>
              <a:t> and </a:t>
            </a:r>
            <a:r>
              <a:rPr lang="es-ES" sz="2200" dirty="0" err="1" smtClean="0"/>
              <a:t>work</a:t>
            </a:r>
            <a:r>
              <a:rPr lang="es-ES" sz="2200" dirty="0" smtClean="0"/>
              <a:t> </a:t>
            </a:r>
            <a:r>
              <a:rPr lang="es-ES" sz="2200" dirty="0" err="1" smtClean="0"/>
              <a:t>hard</a:t>
            </a:r>
            <a:r>
              <a:rPr lang="es-ES" sz="2200" dirty="0" smtClean="0"/>
              <a:t> </a:t>
            </a:r>
            <a:r>
              <a:rPr lang="es-ES" sz="2200" dirty="0" err="1" smtClean="0"/>
              <a:t>to</a:t>
            </a:r>
            <a:r>
              <a:rPr lang="es-ES" sz="2200" dirty="0" smtClean="0"/>
              <a:t> </a:t>
            </a:r>
            <a:r>
              <a:rPr lang="es-ES" sz="2200" dirty="0" err="1" smtClean="0"/>
              <a:t>get</a:t>
            </a:r>
            <a:r>
              <a:rPr lang="es-ES" sz="2200" dirty="0" smtClean="0"/>
              <a:t> </a:t>
            </a:r>
            <a:r>
              <a:rPr lang="es-ES" sz="2200" dirty="0" err="1" smtClean="0"/>
              <a:t>there</a:t>
            </a:r>
            <a:r>
              <a:rPr lang="es-ES" sz="2200" dirty="0" smtClean="0"/>
              <a:t>, no </a:t>
            </a:r>
            <a:r>
              <a:rPr lang="es-ES" sz="2200" dirty="0" err="1" smtClean="0"/>
              <a:t>matter</a:t>
            </a:r>
            <a:r>
              <a:rPr lang="es-ES" sz="2200" dirty="0" smtClean="0"/>
              <a:t> </a:t>
            </a:r>
            <a:r>
              <a:rPr lang="es-ES" sz="2200" dirty="0" err="1" smtClean="0"/>
              <a:t>what</a:t>
            </a:r>
            <a:r>
              <a:rPr lang="es-ES" sz="2200" dirty="0" smtClean="0"/>
              <a:t> </a:t>
            </a:r>
            <a:r>
              <a:rPr lang="es-ES" sz="2200" dirty="0" err="1" smtClean="0"/>
              <a:t>the</a:t>
            </a:r>
            <a:r>
              <a:rPr lang="es-ES" sz="2200" dirty="0" smtClean="0"/>
              <a:t> </a:t>
            </a:r>
            <a:r>
              <a:rPr lang="es-ES" sz="2200" dirty="0" err="1" smtClean="0"/>
              <a:t>cost</a:t>
            </a:r>
            <a:r>
              <a:rPr lang="es-ES" sz="2200" dirty="0" smtClean="0"/>
              <a:t>.</a:t>
            </a:r>
          </a:p>
          <a:p>
            <a:pPr>
              <a:spcBef>
                <a:spcPts val="0"/>
              </a:spcBef>
            </a:pPr>
            <a:r>
              <a:rPr lang="es-ES" sz="2200" dirty="0" err="1" smtClean="0"/>
              <a:t>There</a:t>
            </a:r>
            <a:r>
              <a:rPr lang="es-ES" sz="2200" dirty="0" smtClean="0"/>
              <a:t> </a:t>
            </a:r>
            <a:r>
              <a:rPr lang="es-ES" sz="2200" dirty="0" err="1"/>
              <a:t>is</a:t>
            </a:r>
            <a:r>
              <a:rPr lang="es-ES" sz="2200" dirty="0"/>
              <a:t> no </a:t>
            </a:r>
            <a:r>
              <a:rPr lang="es-ES" sz="2200" dirty="0" err="1"/>
              <a:t>hierarchy</a:t>
            </a:r>
            <a:r>
              <a:rPr lang="es-ES" sz="2200" dirty="0"/>
              <a:t> in </a:t>
            </a:r>
            <a:r>
              <a:rPr lang="es-ES" sz="2200" dirty="0" err="1"/>
              <a:t>the</a:t>
            </a:r>
            <a:r>
              <a:rPr lang="es-ES" sz="2200" dirty="0"/>
              <a:t> Beta culture.  </a:t>
            </a:r>
            <a:r>
              <a:rPr lang="es-ES" sz="2200" dirty="0" err="1"/>
              <a:t>Everyone</a:t>
            </a:r>
            <a:r>
              <a:rPr lang="es-ES" sz="2200" dirty="0"/>
              <a:t> </a:t>
            </a:r>
            <a:r>
              <a:rPr lang="es-ES" sz="2200" dirty="0" err="1"/>
              <a:t>is</a:t>
            </a:r>
            <a:r>
              <a:rPr lang="es-ES" sz="2200" dirty="0"/>
              <a:t> </a:t>
            </a:r>
            <a:r>
              <a:rPr lang="es-ES" sz="2200" dirty="0" err="1"/>
              <a:t>equal</a:t>
            </a:r>
            <a:r>
              <a:rPr lang="es-ES" sz="2200" dirty="0"/>
              <a:t>, </a:t>
            </a:r>
            <a:r>
              <a:rPr lang="es-ES" sz="2200" dirty="0" err="1"/>
              <a:t>including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genders</a:t>
            </a:r>
            <a:r>
              <a:rPr lang="es-ES" sz="2200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403958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Greetings &amp; Small </a:t>
            </a:r>
            <a:r>
              <a:rPr lang="es-ES" dirty="0" err="1" smtClean="0"/>
              <a:t>Talk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62000" y="1600200"/>
            <a:ext cx="8001000" cy="50292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s-ES" sz="2200" dirty="0" err="1" smtClean="0"/>
              <a:t>Greet</a:t>
            </a:r>
            <a:r>
              <a:rPr lang="es-ES" sz="2200" dirty="0" smtClean="0"/>
              <a:t> </a:t>
            </a:r>
            <a:r>
              <a:rPr lang="es-ES" sz="2200" dirty="0" err="1"/>
              <a:t>each</a:t>
            </a:r>
            <a:r>
              <a:rPr lang="es-ES" sz="2200" dirty="0"/>
              <a:t> </a:t>
            </a:r>
            <a:r>
              <a:rPr lang="es-ES" sz="2200" dirty="0" err="1"/>
              <a:t>other</a:t>
            </a:r>
            <a:r>
              <a:rPr lang="es-ES" sz="2200" dirty="0"/>
              <a:t> </a:t>
            </a:r>
            <a:r>
              <a:rPr lang="es-ES" sz="2200" dirty="0" err="1"/>
              <a:t>with</a:t>
            </a:r>
            <a:r>
              <a:rPr lang="es-ES" sz="2200" dirty="0"/>
              <a:t> a </a:t>
            </a:r>
            <a:r>
              <a:rPr lang="es-ES" sz="2200" dirty="0" err="1"/>
              <a:t>nod</a:t>
            </a:r>
            <a:r>
              <a:rPr lang="es-ES" sz="2200" dirty="0"/>
              <a:t> of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smtClean="0"/>
              <a:t>head.</a:t>
            </a:r>
          </a:p>
          <a:p>
            <a:pPr>
              <a:spcBef>
                <a:spcPts val="0"/>
              </a:spcBef>
            </a:pPr>
            <a:r>
              <a:rPr lang="es-ES" sz="2200" dirty="0" err="1" smtClean="0"/>
              <a:t>You</a:t>
            </a:r>
            <a:r>
              <a:rPr lang="es-ES" sz="2200" dirty="0" smtClean="0"/>
              <a:t> </a:t>
            </a:r>
            <a:r>
              <a:rPr lang="es-ES" sz="2200" dirty="0"/>
              <a:t>do </a:t>
            </a:r>
            <a:r>
              <a:rPr lang="es-ES" sz="2200" dirty="0" err="1"/>
              <a:t>not</a:t>
            </a:r>
            <a:r>
              <a:rPr lang="es-ES" sz="2200" dirty="0"/>
              <a:t> </a:t>
            </a:r>
            <a:r>
              <a:rPr lang="es-ES" sz="2200" dirty="0" err="1"/>
              <a:t>like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 </a:t>
            </a:r>
            <a:r>
              <a:rPr lang="es-ES" sz="2200" dirty="0" err="1"/>
              <a:t>talk</a:t>
            </a:r>
            <a:r>
              <a:rPr lang="es-ES" sz="2200" dirty="0"/>
              <a:t> </a:t>
            </a:r>
            <a:r>
              <a:rPr lang="es-ES" sz="2200" dirty="0" err="1"/>
              <a:t>about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family</a:t>
            </a:r>
            <a:r>
              <a:rPr lang="es-ES" sz="2200" dirty="0"/>
              <a:t> </a:t>
            </a:r>
            <a:r>
              <a:rPr lang="es-ES" sz="2200" dirty="0" err="1"/>
              <a:t>or</a:t>
            </a:r>
            <a:r>
              <a:rPr lang="es-ES" sz="2200" dirty="0"/>
              <a:t> </a:t>
            </a:r>
            <a:r>
              <a:rPr lang="es-ES" sz="2200" dirty="0" err="1"/>
              <a:t>how</a:t>
            </a:r>
            <a:r>
              <a:rPr lang="es-ES" sz="2200" dirty="0"/>
              <a:t> </a:t>
            </a:r>
            <a:r>
              <a:rPr lang="es-ES" sz="2200" dirty="0" err="1"/>
              <a:t>much</a:t>
            </a:r>
            <a:r>
              <a:rPr lang="es-ES" sz="2200" dirty="0"/>
              <a:t> </a:t>
            </a:r>
            <a:r>
              <a:rPr lang="es-ES" sz="2200" dirty="0" err="1"/>
              <a:t>wealth</a:t>
            </a:r>
            <a:r>
              <a:rPr lang="es-ES" sz="2200" dirty="0"/>
              <a:t> </a:t>
            </a:r>
            <a:r>
              <a:rPr lang="es-ES" sz="2200" dirty="0" err="1"/>
              <a:t>people</a:t>
            </a:r>
            <a:r>
              <a:rPr lang="es-ES" sz="2200" dirty="0"/>
              <a:t> </a:t>
            </a:r>
            <a:r>
              <a:rPr lang="es-ES" sz="2200" dirty="0" err="1"/>
              <a:t>have</a:t>
            </a:r>
            <a:r>
              <a:rPr lang="es-ES" sz="2200" dirty="0"/>
              <a:t>.  In a </a:t>
            </a:r>
            <a:r>
              <a:rPr lang="es-ES" sz="2200" dirty="0" err="1"/>
              <a:t>group</a:t>
            </a:r>
            <a:r>
              <a:rPr lang="es-ES" sz="2200" dirty="0"/>
              <a:t>, </a:t>
            </a:r>
            <a:r>
              <a:rPr lang="es-ES" sz="2200" dirty="0" err="1"/>
              <a:t>Betans</a:t>
            </a:r>
            <a:r>
              <a:rPr lang="es-ES" sz="2200" dirty="0"/>
              <a:t> </a:t>
            </a:r>
            <a:r>
              <a:rPr lang="es-ES" sz="2200" dirty="0" err="1"/>
              <a:t>like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 </a:t>
            </a:r>
            <a:r>
              <a:rPr lang="es-ES" sz="2200" dirty="0" err="1"/>
              <a:t>talk</a:t>
            </a:r>
            <a:r>
              <a:rPr lang="es-ES" sz="2200" dirty="0"/>
              <a:t> </a:t>
            </a:r>
            <a:r>
              <a:rPr lang="es-ES" sz="2200" dirty="0" err="1"/>
              <a:t>about</a:t>
            </a:r>
            <a:r>
              <a:rPr lang="es-ES" sz="2200" dirty="0"/>
              <a:t> </a:t>
            </a:r>
            <a:r>
              <a:rPr lang="es-ES" sz="2200" dirty="0" err="1"/>
              <a:t>work</a:t>
            </a:r>
            <a:r>
              <a:rPr lang="es-ES" sz="2200" dirty="0"/>
              <a:t>.</a:t>
            </a:r>
          </a:p>
          <a:p>
            <a:pPr>
              <a:spcBef>
                <a:spcPts val="0"/>
              </a:spcBef>
            </a:pPr>
            <a:r>
              <a:rPr lang="es-ES" sz="2200" dirty="0" err="1" smtClean="0"/>
              <a:t>You</a:t>
            </a:r>
            <a:r>
              <a:rPr lang="es-ES" sz="2200" dirty="0" smtClean="0"/>
              <a:t> </a:t>
            </a:r>
            <a:r>
              <a:rPr lang="es-ES" sz="2200" dirty="0"/>
              <a:t>do </a:t>
            </a:r>
            <a:r>
              <a:rPr lang="es-ES" sz="2200" dirty="0" err="1"/>
              <a:t>not</a:t>
            </a:r>
            <a:r>
              <a:rPr lang="es-ES" sz="2200" dirty="0"/>
              <a:t> </a:t>
            </a:r>
            <a:r>
              <a:rPr lang="es-ES" sz="2200" dirty="0" err="1"/>
              <a:t>like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 stand </a:t>
            </a:r>
            <a:r>
              <a:rPr lang="es-ES" sz="2200" dirty="0" err="1"/>
              <a:t>close</a:t>
            </a:r>
            <a:r>
              <a:rPr lang="es-ES" sz="2200" dirty="0"/>
              <a:t> </a:t>
            </a:r>
            <a:r>
              <a:rPr lang="es-ES" sz="2200" dirty="0" err="1"/>
              <a:t>when</a:t>
            </a:r>
            <a:r>
              <a:rPr lang="es-ES" sz="2200" dirty="0"/>
              <a:t> </a:t>
            </a:r>
            <a:r>
              <a:rPr lang="es-ES" sz="2200" dirty="0" err="1"/>
              <a:t>talking</a:t>
            </a:r>
            <a:r>
              <a:rPr lang="es-ES" sz="2200" dirty="0"/>
              <a:t> </a:t>
            </a:r>
            <a:r>
              <a:rPr lang="es-ES" sz="2200" dirty="0" err="1"/>
              <a:t>or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 be </a:t>
            </a:r>
            <a:r>
              <a:rPr lang="es-ES" sz="2200" dirty="0" err="1"/>
              <a:t>touched</a:t>
            </a:r>
            <a:r>
              <a:rPr lang="es-ES" sz="2200" dirty="0"/>
              <a:t>, </a:t>
            </a:r>
            <a:r>
              <a:rPr lang="es-ES" sz="2200" dirty="0" err="1"/>
              <a:t>especially</a:t>
            </a:r>
            <a:r>
              <a:rPr lang="es-ES" sz="2200" dirty="0"/>
              <a:t> </a:t>
            </a:r>
            <a:r>
              <a:rPr lang="es-ES" sz="2200" dirty="0" err="1"/>
              <a:t>on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shoulder</a:t>
            </a:r>
            <a:r>
              <a:rPr lang="es-ES" sz="2200" dirty="0"/>
              <a:t>.  </a:t>
            </a:r>
            <a:r>
              <a:rPr lang="es-ES" sz="2200" dirty="0" err="1"/>
              <a:t>This</a:t>
            </a:r>
            <a:r>
              <a:rPr lang="es-ES" sz="2200" dirty="0"/>
              <a:t> </a:t>
            </a:r>
            <a:r>
              <a:rPr lang="es-ES" sz="2200" dirty="0" err="1"/>
              <a:t>is</a:t>
            </a:r>
            <a:r>
              <a:rPr lang="es-ES" sz="2200" dirty="0"/>
              <a:t> a </a:t>
            </a:r>
            <a:r>
              <a:rPr lang="es-ES" sz="2200" dirty="0" err="1"/>
              <a:t>huge</a:t>
            </a:r>
            <a:r>
              <a:rPr lang="es-ES" sz="2200" dirty="0"/>
              <a:t> </a:t>
            </a:r>
            <a:r>
              <a:rPr lang="es-ES" sz="2200" dirty="0" err="1"/>
              <a:t>insult</a:t>
            </a:r>
            <a:r>
              <a:rPr lang="es-ES" sz="2200" dirty="0"/>
              <a:t>.  </a:t>
            </a:r>
            <a:r>
              <a:rPr lang="es-ES" sz="2200" dirty="0" err="1"/>
              <a:t>Betans</a:t>
            </a:r>
            <a:r>
              <a:rPr lang="es-ES" sz="2200" dirty="0"/>
              <a:t> </a:t>
            </a:r>
            <a:r>
              <a:rPr lang="es-ES" sz="2200" dirty="0" err="1"/>
              <a:t>will</a:t>
            </a:r>
            <a:r>
              <a:rPr lang="es-ES" sz="2200" dirty="0"/>
              <a:t> </a:t>
            </a:r>
            <a:r>
              <a:rPr lang="es-ES" sz="2200" dirty="0" err="1"/>
              <a:t>not</a:t>
            </a:r>
            <a:r>
              <a:rPr lang="es-ES" sz="2200" dirty="0"/>
              <a:t> do </a:t>
            </a:r>
            <a:r>
              <a:rPr lang="es-ES" sz="2200" dirty="0" err="1"/>
              <a:t>business</a:t>
            </a:r>
            <a:r>
              <a:rPr lang="es-ES" sz="2200" dirty="0"/>
              <a:t> </a:t>
            </a:r>
            <a:r>
              <a:rPr lang="es-ES" sz="2200" dirty="0" err="1"/>
              <a:t>with</a:t>
            </a:r>
            <a:r>
              <a:rPr lang="es-ES" sz="2200" dirty="0"/>
              <a:t> </a:t>
            </a:r>
            <a:r>
              <a:rPr lang="es-ES" sz="2200" dirty="0" err="1"/>
              <a:t>anyone</a:t>
            </a:r>
            <a:r>
              <a:rPr lang="es-ES" sz="2200" dirty="0"/>
              <a:t> </a:t>
            </a:r>
            <a:r>
              <a:rPr lang="es-ES" sz="2200" dirty="0" err="1"/>
              <a:t>who</a:t>
            </a:r>
            <a:r>
              <a:rPr lang="es-ES" sz="2200" dirty="0"/>
              <a:t> </a:t>
            </a:r>
            <a:r>
              <a:rPr lang="es-ES" sz="2200" dirty="0" err="1"/>
              <a:t>touches</a:t>
            </a:r>
            <a:r>
              <a:rPr lang="es-ES" sz="2200" dirty="0"/>
              <a:t> </a:t>
            </a:r>
            <a:r>
              <a:rPr lang="es-ES" sz="2200" dirty="0" err="1"/>
              <a:t>them</a:t>
            </a:r>
            <a:r>
              <a:rPr lang="es-ES" sz="2200" dirty="0"/>
              <a:t> </a:t>
            </a:r>
            <a:r>
              <a:rPr lang="es-ES" sz="2200" dirty="0" err="1"/>
              <a:t>on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shoulder</a:t>
            </a:r>
            <a:r>
              <a:rPr lang="es-ES" sz="2200" dirty="0"/>
              <a:t> and </a:t>
            </a:r>
            <a:r>
              <a:rPr lang="es-ES" sz="2200" dirty="0" err="1"/>
              <a:t>they</a:t>
            </a:r>
            <a:r>
              <a:rPr lang="es-ES" sz="2200" dirty="0"/>
              <a:t> </a:t>
            </a:r>
            <a:r>
              <a:rPr lang="es-ES" sz="2200" dirty="0" err="1"/>
              <a:t>will</a:t>
            </a:r>
            <a:r>
              <a:rPr lang="es-ES" sz="2200" dirty="0"/>
              <a:t> </a:t>
            </a:r>
            <a:r>
              <a:rPr lang="es-ES" sz="2200" dirty="0" err="1"/>
              <a:t>tell</a:t>
            </a:r>
            <a:r>
              <a:rPr lang="es-ES" sz="2200" dirty="0"/>
              <a:t> </a:t>
            </a:r>
            <a:r>
              <a:rPr lang="es-ES" sz="2200" dirty="0" err="1"/>
              <a:t>other</a:t>
            </a:r>
            <a:r>
              <a:rPr lang="es-ES" sz="2200" dirty="0"/>
              <a:t> </a:t>
            </a:r>
            <a:r>
              <a:rPr lang="es-ES" sz="2200" dirty="0" err="1"/>
              <a:t>Betans</a:t>
            </a:r>
            <a:r>
              <a:rPr lang="es-ES" sz="2200" dirty="0"/>
              <a:t> </a:t>
            </a:r>
            <a:r>
              <a:rPr lang="es-ES" sz="2200" dirty="0" err="1"/>
              <a:t>not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 do </a:t>
            </a:r>
            <a:r>
              <a:rPr lang="es-ES" sz="2200" dirty="0" err="1"/>
              <a:t>business</a:t>
            </a:r>
            <a:r>
              <a:rPr lang="es-ES" sz="2200" dirty="0"/>
              <a:t> </a:t>
            </a:r>
            <a:r>
              <a:rPr lang="es-ES" sz="2200" dirty="0" err="1"/>
              <a:t>with</a:t>
            </a:r>
            <a:r>
              <a:rPr lang="es-ES" sz="2200" dirty="0"/>
              <a:t> </a:t>
            </a:r>
            <a:r>
              <a:rPr lang="es-ES" sz="2200" dirty="0" err="1"/>
              <a:t>them</a:t>
            </a:r>
            <a:r>
              <a:rPr lang="es-ES" sz="2200" dirty="0" smtClean="0"/>
              <a:t>.</a:t>
            </a:r>
          </a:p>
          <a:p>
            <a:pPr>
              <a:spcBef>
                <a:spcPts val="0"/>
              </a:spcBef>
            </a:pPr>
            <a:r>
              <a:rPr lang="es-ES" sz="2200" dirty="0" err="1" smtClean="0"/>
              <a:t>When</a:t>
            </a:r>
            <a:r>
              <a:rPr lang="es-ES" sz="2200" dirty="0" smtClean="0"/>
              <a:t> </a:t>
            </a:r>
            <a:r>
              <a:rPr lang="es-ES" sz="2200" dirty="0" err="1" smtClean="0"/>
              <a:t>any</a:t>
            </a:r>
            <a:r>
              <a:rPr lang="es-ES" sz="2200" dirty="0" smtClean="0"/>
              <a:t> </a:t>
            </a:r>
            <a:r>
              <a:rPr lang="es-ES" sz="2200" dirty="0" err="1" smtClean="0"/>
              <a:t>person</a:t>
            </a:r>
            <a:r>
              <a:rPr lang="es-ES" sz="2200" dirty="0" smtClean="0"/>
              <a:t> </a:t>
            </a:r>
            <a:r>
              <a:rPr lang="es-ES" sz="2200" dirty="0" err="1" smtClean="0"/>
              <a:t>joins</a:t>
            </a:r>
            <a:r>
              <a:rPr lang="es-ES" sz="2200" dirty="0" smtClean="0"/>
              <a:t> a </a:t>
            </a:r>
            <a:r>
              <a:rPr lang="es-ES" sz="2200" dirty="0" err="1" smtClean="0"/>
              <a:t>group</a:t>
            </a:r>
            <a:r>
              <a:rPr lang="es-ES" sz="2200" dirty="0" smtClean="0"/>
              <a:t>, he </a:t>
            </a:r>
            <a:r>
              <a:rPr lang="es-ES" sz="2200" dirty="0" err="1" smtClean="0"/>
              <a:t>or</a:t>
            </a:r>
            <a:r>
              <a:rPr lang="es-ES" sz="2200" dirty="0" smtClean="0"/>
              <a:t> </a:t>
            </a:r>
            <a:r>
              <a:rPr lang="es-ES" sz="2200" dirty="0" err="1" smtClean="0"/>
              <a:t>she</a:t>
            </a:r>
            <a:r>
              <a:rPr lang="es-ES" sz="2200" dirty="0" smtClean="0"/>
              <a:t> </a:t>
            </a:r>
            <a:r>
              <a:rPr lang="es-ES" sz="2200" dirty="0" err="1" smtClean="0"/>
              <a:t>is</a:t>
            </a:r>
            <a:r>
              <a:rPr lang="es-ES" sz="2200" dirty="0" smtClean="0"/>
              <a:t> </a:t>
            </a:r>
            <a:r>
              <a:rPr lang="es-ES" sz="2200" dirty="0" err="1" smtClean="0"/>
              <a:t>readily</a:t>
            </a:r>
            <a:r>
              <a:rPr lang="es-ES" sz="2200" dirty="0" smtClean="0"/>
              <a:t> </a:t>
            </a:r>
            <a:r>
              <a:rPr lang="es-ES" sz="2200" dirty="0" err="1" smtClean="0"/>
              <a:t>welcomed</a:t>
            </a:r>
            <a:r>
              <a:rPr lang="es-ES" sz="2200" dirty="0" smtClean="0"/>
              <a:t> </a:t>
            </a:r>
            <a:r>
              <a:rPr lang="es-ES" sz="2200" dirty="0" err="1" smtClean="0"/>
              <a:t>into</a:t>
            </a:r>
            <a:r>
              <a:rPr lang="es-ES" sz="2200" dirty="0" smtClean="0"/>
              <a:t> </a:t>
            </a:r>
            <a:r>
              <a:rPr lang="es-ES" sz="2200" dirty="0" err="1" smtClean="0"/>
              <a:t>the</a:t>
            </a:r>
            <a:r>
              <a:rPr lang="es-ES" sz="2200" dirty="0" smtClean="0"/>
              <a:t> </a:t>
            </a:r>
            <a:r>
              <a:rPr lang="es-ES" sz="2200" dirty="0" err="1" smtClean="0"/>
              <a:t>conversation</a:t>
            </a:r>
            <a:r>
              <a:rPr lang="es-ES" sz="2200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s-ES" sz="2200" dirty="0" smtClean="0"/>
          </a:p>
        </p:txBody>
      </p:sp>
    </p:spTree>
    <p:extLst>
      <p:ext uri="{BB962C8B-B14F-4D97-AF65-F5344CB8AC3E}">
        <p14:creationId xmlns:p14="http://schemas.microsoft.com/office/powerpoint/2010/main" val="304753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Trading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62000" y="1600200"/>
            <a:ext cx="8001000" cy="50292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s-ES" sz="2200" dirty="0" err="1" smtClean="0"/>
              <a:t>You</a:t>
            </a:r>
            <a:r>
              <a:rPr lang="es-ES" sz="2200" dirty="0" smtClean="0"/>
              <a:t> </a:t>
            </a:r>
            <a:r>
              <a:rPr lang="es-ES" sz="2200" dirty="0" err="1" smtClean="0"/>
              <a:t>measure</a:t>
            </a:r>
            <a:r>
              <a:rPr lang="es-ES" sz="2200" dirty="0" smtClean="0"/>
              <a:t> a </a:t>
            </a:r>
            <a:r>
              <a:rPr lang="es-ES" sz="2200" dirty="0" err="1" smtClean="0"/>
              <a:t>person’s</a:t>
            </a:r>
            <a:r>
              <a:rPr lang="es-ES" sz="2200" dirty="0" smtClean="0"/>
              <a:t> </a:t>
            </a:r>
            <a:r>
              <a:rPr lang="es-ES" sz="2200" dirty="0" err="1" smtClean="0"/>
              <a:t>value</a:t>
            </a:r>
            <a:r>
              <a:rPr lang="es-ES" sz="2200" dirty="0" smtClean="0"/>
              <a:t> </a:t>
            </a:r>
            <a:r>
              <a:rPr lang="es-ES" sz="2200" dirty="0" err="1" smtClean="0"/>
              <a:t>by</a:t>
            </a:r>
            <a:r>
              <a:rPr lang="es-ES" sz="2200" dirty="0" smtClean="0"/>
              <a:t> </a:t>
            </a:r>
            <a:r>
              <a:rPr lang="es-ES" sz="2200" dirty="0" err="1" smtClean="0"/>
              <a:t>how</a:t>
            </a:r>
            <a:r>
              <a:rPr lang="es-ES" sz="2200" dirty="0" smtClean="0"/>
              <a:t> </a:t>
            </a:r>
            <a:r>
              <a:rPr lang="es-ES" sz="2200" dirty="0" err="1" smtClean="0"/>
              <a:t>well</a:t>
            </a:r>
            <a:r>
              <a:rPr lang="es-ES" sz="2200" dirty="0" smtClean="0"/>
              <a:t> he </a:t>
            </a:r>
            <a:r>
              <a:rPr lang="es-ES" sz="2200" dirty="0" err="1" smtClean="0"/>
              <a:t>or</a:t>
            </a:r>
            <a:r>
              <a:rPr lang="es-ES" sz="2200" dirty="0" smtClean="0"/>
              <a:t> </a:t>
            </a:r>
            <a:r>
              <a:rPr lang="es-ES" sz="2200" dirty="0" err="1" smtClean="0"/>
              <a:t>she</a:t>
            </a:r>
            <a:r>
              <a:rPr lang="es-ES" sz="2200" dirty="0" smtClean="0"/>
              <a:t> </a:t>
            </a:r>
            <a:r>
              <a:rPr lang="es-ES" sz="2200" dirty="0" err="1" smtClean="0"/>
              <a:t>performs</a:t>
            </a:r>
            <a:r>
              <a:rPr lang="es-ES" sz="2200" dirty="0" smtClean="0"/>
              <a:t> in </a:t>
            </a:r>
            <a:r>
              <a:rPr lang="es-ES" sz="2200" dirty="0" err="1" smtClean="0"/>
              <a:t>the</a:t>
            </a:r>
            <a:r>
              <a:rPr lang="es-ES" sz="2200" dirty="0" smtClean="0"/>
              <a:t> </a:t>
            </a:r>
            <a:r>
              <a:rPr lang="es-ES" sz="2200" dirty="0" err="1" smtClean="0"/>
              <a:t>marketplace</a:t>
            </a:r>
            <a:r>
              <a:rPr lang="es-ES" sz="2200" dirty="0" smtClean="0"/>
              <a:t>, </a:t>
            </a:r>
            <a:r>
              <a:rPr lang="es-ES" sz="2200" dirty="0" err="1" smtClean="0"/>
              <a:t>but</a:t>
            </a:r>
            <a:r>
              <a:rPr lang="es-ES" sz="2200" dirty="0" smtClean="0"/>
              <a:t> </a:t>
            </a:r>
            <a:r>
              <a:rPr lang="es-ES" sz="2200" dirty="0" err="1" smtClean="0"/>
              <a:t>you</a:t>
            </a:r>
            <a:r>
              <a:rPr lang="es-ES" sz="2200" dirty="0" smtClean="0"/>
              <a:t> </a:t>
            </a:r>
            <a:r>
              <a:rPr lang="es-ES" sz="2200" dirty="0" err="1" smtClean="0"/>
              <a:t>think</a:t>
            </a:r>
            <a:r>
              <a:rPr lang="es-ES" sz="2200" dirty="0" smtClean="0"/>
              <a:t> </a:t>
            </a:r>
            <a:r>
              <a:rPr lang="es-ES" sz="2200" dirty="0" err="1"/>
              <a:t>that</a:t>
            </a:r>
            <a:r>
              <a:rPr lang="es-ES" sz="2200" dirty="0"/>
              <a:t> </a:t>
            </a:r>
            <a:r>
              <a:rPr lang="es-ES" sz="2200" dirty="0" err="1"/>
              <a:t>it</a:t>
            </a:r>
            <a:r>
              <a:rPr lang="es-ES" sz="2200" dirty="0"/>
              <a:t> </a:t>
            </a:r>
            <a:r>
              <a:rPr lang="es-ES" sz="2200" dirty="0" err="1"/>
              <a:t>is</a:t>
            </a:r>
            <a:r>
              <a:rPr lang="es-ES" sz="2200" dirty="0"/>
              <a:t> </a:t>
            </a:r>
            <a:r>
              <a:rPr lang="es-ES" sz="2200" dirty="0" err="1"/>
              <a:t>impolite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 show </a:t>
            </a:r>
            <a:r>
              <a:rPr lang="es-ES" sz="2200" dirty="0" err="1"/>
              <a:t>how</a:t>
            </a:r>
            <a:r>
              <a:rPr lang="es-ES" sz="2200" dirty="0"/>
              <a:t> </a:t>
            </a:r>
            <a:r>
              <a:rPr lang="es-ES" sz="2200" dirty="0" err="1"/>
              <a:t>much</a:t>
            </a:r>
            <a:r>
              <a:rPr lang="es-ES" sz="2200" dirty="0"/>
              <a:t> </a:t>
            </a:r>
            <a:r>
              <a:rPr lang="es-ES" sz="2200" dirty="0" err="1"/>
              <a:t>wealth</a:t>
            </a:r>
            <a:r>
              <a:rPr lang="es-ES" sz="2200" dirty="0"/>
              <a:t> </a:t>
            </a:r>
            <a:r>
              <a:rPr lang="es-ES" sz="2200" dirty="0" err="1"/>
              <a:t>you</a:t>
            </a:r>
            <a:r>
              <a:rPr lang="es-ES" sz="2200" dirty="0"/>
              <a:t> </a:t>
            </a:r>
            <a:r>
              <a:rPr lang="es-ES" sz="2200" dirty="0" err="1"/>
              <a:t>have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 </a:t>
            </a:r>
            <a:r>
              <a:rPr lang="es-ES" sz="2200" dirty="0" err="1" smtClean="0"/>
              <a:t>others</a:t>
            </a:r>
            <a:r>
              <a:rPr lang="es-ES" sz="2200" dirty="0" smtClean="0"/>
              <a:t>.  </a:t>
            </a:r>
            <a:r>
              <a:rPr lang="es-ES" sz="2200" dirty="0" err="1" smtClean="0"/>
              <a:t>You</a:t>
            </a:r>
            <a:r>
              <a:rPr lang="es-ES" sz="2200" dirty="0" smtClean="0"/>
              <a:t> NEVER </a:t>
            </a:r>
            <a:r>
              <a:rPr lang="es-ES" sz="2200" dirty="0" err="1" smtClean="0"/>
              <a:t>discuss</a:t>
            </a:r>
            <a:r>
              <a:rPr lang="es-ES" sz="2200" dirty="0" smtClean="0"/>
              <a:t> </a:t>
            </a:r>
            <a:r>
              <a:rPr lang="es-ES" sz="2200" dirty="0" err="1" smtClean="0"/>
              <a:t>your</a:t>
            </a:r>
            <a:r>
              <a:rPr lang="es-ES" sz="2200" dirty="0" smtClean="0"/>
              <a:t> </a:t>
            </a:r>
            <a:r>
              <a:rPr lang="es-ES" sz="2200" dirty="0" err="1" smtClean="0"/>
              <a:t>wealth</a:t>
            </a:r>
            <a:r>
              <a:rPr lang="es-ES" sz="2200" dirty="0" smtClean="0"/>
              <a:t>. </a:t>
            </a:r>
          </a:p>
          <a:p>
            <a:pPr>
              <a:spcBef>
                <a:spcPts val="0"/>
              </a:spcBef>
            </a:pPr>
            <a:r>
              <a:rPr lang="es-ES" sz="2200" dirty="0" err="1" smtClean="0"/>
              <a:t>You</a:t>
            </a:r>
            <a:r>
              <a:rPr lang="es-ES" sz="2200" dirty="0" smtClean="0"/>
              <a:t> </a:t>
            </a:r>
            <a:r>
              <a:rPr lang="es-ES" sz="2200" dirty="0"/>
              <a:t>are familiar </a:t>
            </a:r>
            <a:r>
              <a:rPr lang="es-ES" sz="2200" dirty="0" err="1"/>
              <a:t>with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Alphan</a:t>
            </a:r>
            <a:r>
              <a:rPr lang="es-ES" sz="2200" dirty="0"/>
              <a:t> culture, and </a:t>
            </a:r>
            <a:r>
              <a:rPr lang="es-ES" sz="2200" dirty="0" err="1" smtClean="0"/>
              <a:t>you</a:t>
            </a:r>
            <a:r>
              <a:rPr lang="es-ES" sz="2200" dirty="0" smtClean="0"/>
              <a:t> </a:t>
            </a:r>
            <a:r>
              <a:rPr lang="es-ES" sz="2200" dirty="0"/>
              <a:t>are </a:t>
            </a:r>
            <a:r>
              <a:rPr lang="es-ES" sz="2200" dirty="0" err="1"/>
              <a:t>very</a:t>
            </a:r>
            <a:r>
              <a:rPr lang="es-ES" sz="2200" dirty="0"/>
              <a:t> </a:t>
            </a:r>
            <a:r>
              <a:rPr lang="es-ES" sz="2200" dirty="0" err="1"/>
              <a:t>interested</a:t>
            </a:r>
            <a:r>
              <a:rPr lang="es-ES" sz="2200" dirty="0"/>
              <a:t> in </a:t>
            </a:r>
            <a:r>
              <a:rPr lang="es-ES" sz="2200" dirty="0" err="1"/>
              <a:t>obtaining</a:t>
            </a:r>
            <a:r>
              <a:rPr lang="es-ES" sz="2200" dirty="0"/>
              <a:t> </a:t>
            </a:r>
            <a:r>
              <a:rPr lang="es-ES" sz="2200" dirty="0" err="1"/>
              <a:t>their</a:t>
            </a:r>
            <a:r>
              <a:rPr lang="es-ES" sz="2200" dirty="0"/>
              <a:t> “clips.”  </a:t>
            </a:r>
            <a:r>
              <a:rPr lang="es-ES" sz="2200" dirty="0" err="1" smtClean="0"/>
              <a:t>You</a:t>
            </a:r>
            <a:r>
              <a:rPr lang="es-ES" sz="2200" dirty="0" smtClean="0"/>
              <a:t> </a:t>
            </a:r>
            <a:r>
              <a:rPr lang="es-ES" sz="2200" dirty="0" err="1"/>
              <a:t>also</a:t>
            </a:r>
            <a:r>
              <a:rPr lang="es-ES" sz="2200" dirty="0"/>
              <a:t> </a:t>
            </a:r>
            <a:r>
              <a:rPr lang="es-ES" sz="2200" dirty="0" err="1"/>
              <a:t>like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 </a:t>
            </a:r>
            <a:r>
              <a:rPr lang="es-ES" sz="2200" dirty="0" err="1"/>
              <a:t>trade</a:t>
            </a:r>
            <a:r>
              <a:rPr lang="es-ES" sz="2200" dirty="0"/>
              <a:t> </a:t>
            </a:r>
            <a:r>
              <a:rPr lang="es-ES" sz="2200" dirty="0" err="1"/>
              <a:t>something</a:t>
            </a:r>
            <a:r>
              <a:rPr lang="es-ES" sz="2200" dirty="0"/>
              <a:t> similar </a:t>
            </a:r>
            <a:r>
              <a:rPr lang="es-ES" sz="2200" dirty="0" err="1"/>
              <a:t>called</a:t>
            </a:r>
            <a:r>
              <a:rPr lang="es-ES" sz="2200" dirty="0"/>
              <a:t> “</a:t>
            </a:r>
            <a:r>
              <a:rPr lang="es-ES" sz="2200" dirty="0" err="1"/>
              <a:t>clasps</a:t>
            </a:r>
            <a:r>
              <a:rPr lang="es-ES" sz="2200" dirty="0" smtClean="0"/>
              <a:t>.”</a:t>
            </a:r>
          </a:p>
          <a:p>
            <a:pPr>
              <a:spcBef>
                <a:spcPts val="0"/>
              </a:spcBef>
            </a:pPr>
            <a:r>
              <a:rPr lang="es-ES" sz="2200" dirty="0" err="1" smtClean="0"/>
              <a:t>Betans</a:t>
            </a:r>
            <a:r>
              <a:rPr lang="es-ES" sz="2200" dirty="0" smtClean="0"/>
              <a:t> </a:t>
            </a:r>
            <a:r>
              <a:rPr lang="es-ES" sz="2200" dirty="0" err="1" smtClean="0"/>
              <a:t>have</a:t>
            </a:r>
            <a:r>
              <a:rPr lang="es-ES" sz="2200" dirty="0" smtClean="0"/>
              <a:t> a </a:t>
            </a:r>
            <a:r>
              <a:rPr lang="es-ES" sz="2200" dirty="0" err="1" smtClean="0"/>
              <a:t>special</a:t>
            </a:r>
            <a:r>
              <a:rPr lang="es-ES" sz="2200" dirty="0" smtClean="0"/>
              <a:t> trading </a:t>
            </a:r>
            <a:r>
              <a:rPr lang="es-ES" sz="2200" dirty="0" err="1" smtClean="0"/>
              <a:t>language</a:t>
            </a:r>
            <a:r>
              <a:rPr lang="es-ES" sz="2200" dirty="0" smtClean="0"/>
              <a:t> </a:t>
            </a:r>
            <a:r>
              <a:rPr lang="es-ES" sz="2200" dirty="0" err="1" smtClean="0"/>
              <a:t>which</a:t>
            </a:r>
            <a:r>
              <a:rPr lang="es-ES" sz="2200" dirty="0" smtClean="0"/>
              <a:t> </a:t>
            </a:r>
            <a:r>
              <a:rPr lang="es-ES" sz="2200" dirty="0" err="1" smtClean="0"/>
              <a:t>they</a:t>
            </a:r>
            <a:r>
              <a:rPr lang="es-ES" sz="2200" dirty="0" smtClean="0"/>
              <a:t> use </a:t>
            </a:r>
            <a:r>
              <a:rPr lang="es-ES" sz="2200" dirty="0" err="1" smtClean="0"/>
              <a:t>with</a:t>
            </a:r>
            <a:r>
              <a:rPr lang="es-ES" sz="2200" dirty="0" smtClean="0"/>
              <a:t> ANYONE </a:t>
            </a:r>
            <a:r>
              <a:rPr lang="es-ES" sz="2200" dirty="0" err="1" smtClean="0"/>
              <a:t>who</a:t>
            </a:r>
            <a:r>
              <a:rPr lang="es-ES" sz="2200" dirty="0" smtClean="0"/>
              <a:t> </a:t>
            </a:r>
            <a:r>
              <a:rPr lang="es-ES" sz="2200" dirty="0" err="1" smtClean="0"/>
              <a:t>wants</a:t>
            </a:r>
            <a:r>
              <a:rPr lang="es-ES" sz="2200" dirty="0" smtClean="0"/>
              <a:t> </a:t>
            </a:r>
            <a:r>
              <a:rPr lang="es-ES" sz="2200" dirty="0" err="1" smtClean="0"/>
              <a:t>to</a:t>
            </a:r>
            <a:r>
              <a:rPr lang="es-ES" sz="2200" dirty="0" smtClean="0"/>
              <a:t> </a:t>
            </a:r>
            <a:r>
              <a:rPr lang="es-ES" sz="2200" dirty="0" err="1" smtClean="0"/>
              <a:t>trade</a:t>
            </a:r>
            <a:r>
              <a:rPr lang="es-ES" sz="2200" dirty="0" smtClean="0"/>
              <a:t>.  </a:t>
            </a:r>
            <a:r>
              <a:rPr lang="es-ES" sz="2200" dirty="0" err="1" smtClean="0"/>
              <a:t>It</a:t>
            </a:r>
            <a:r>
              <a:rPr lang="es-ES" sz="2200" dirty="0" smtClean="0"/>
              <a:t> </a:t>
            </a:r>
            <a:r>
              <a:rPr lang="es-ES" sz="2200" dirty="0" err="1" smtClean="0"/>
              <a:t>means</a:t>
            </a:r>
            <a:r>
              <a:rPr lang="es-ES" sz="2200" dirty="0" smtClean="0"/>
              <a:t>, “Can I </a:t>
            </a:r>
            <a:r>
              <a:rPr lang="es-ES" sz="2200" dirty="0" err="1" smtClean="0"/>
              <a:t>have</a:t>
            </a:r>
            <a:r>
              <a:rPr lang="es-ES" sz="2200" dirty="0" smtClean="0"/>
              <a:t> </a:t>
            </a:r>
            <a:r>
              <a:rPr lang="en-US" sz="2200" u="sng" dirty="0" smtClean="0"/>
              <a:t>#</a:t>
            </a:r>
            <a:r>
              <a:rPr lang="es-ES" sz="2200" dirty="0" smtClean="0"/>
              <a:t> of </a:t>
            </a:r>
            <a:r>
              <a:rPr lang="es-ES" sz="2200" dirty="0" err="1" smtClean="0"/>
              <a:t>those</a:t>
            </a:r>
            <a:r>
              <a:rPr lang="es-ES" sz="2200" dirty="0" smtClean="0"/>
              <a:t>?” as </a:t>
            </a:r>
            <a:r>
              <a:rPr lang="es-ES" sz="2200" dirty="0" err="1" smtClean="0"/>
              <a:t>following</a:t>
            </a:r>
            <a:r>
              <a:rPr lang="es-ES" sz="2200" dirty="0"/>
              <a:t> </a:t>
            </a:r>
            <a:r>
              <a:rPr lang="es-ES" sz="2200" dirty="0" smtClean="0"/>
              <a:t>(</a:t>
            </a:r>
            <a:r>
              <a:rPr lang="es-ES" sz="2200" dirty="0" err="1" smtClean="0"/>
              <a:t>point</a:t>
            </a:r>
            <a:r>
              <a:rPr lang="es-ES" sz="2200" dirty="0" smtClean="0"/>
              <a:t> </a:t>
            </a:r>
            <a:r>
              <a:rPr lang="es-ES" sz="2200" dirty="0" err="1" smtClean="0"/>
              <a:t>to</a:t>
            </a:r>
            <a:r>
              <a:rPr lang="es-ES" sz="2200" dirty="0" smtClean="0"/>
              <a:t> </a:t>
            </a:r>
            <a:r>
              <a:rPr lang="es-ES" sz="2200" dirty="0" err="1" smtClean="0"/>
              <a:t>what</a:t>
            </a:r>
            <a:r>
              <a:rPr lang="es-ES" sz="2200" dirty="0" smtClean="0"/>
              <a:t> </a:t>
            </a:r>
            <a:r>
              <a:rPr lang="es-ES" sz="2200" dirty="0" err="1" smtClean="0"/>
              <a:t>you</a:t>
            </a:r>
            <a:r>
              <a:rPr lang="es-ES" sz="2200" dirty="0" smtClean="0"/>
              <a:t> </a:t>
            </a:r>
            <a:r>
              <a:rPr lang="es-ES" sz="2200" dirty="0" err="1" smtClean="0"/>
              <a:t>want</a:t>
            </a:r>
            <a:r>
              <a:rPr lang="es-ES" sz="2200" dirty="0" smtClean="0"/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2200" dirty="0"/>
              <a:t> </a:t>
            </a:r>
            <a:r>
              <a:rPr lang="es-ES" sz="2200" dirty="0" smtClean="0"/>
              <a:t>      </a:t>
            </a:r>
            <a:r>
              <a:rPr lang="es-ES" sz="2200" i="1" dirty="0" smtClean="0"/>
              <a:t>Ba</a:t>
            </a:r>
            <a:r>
              <a:rPr lang="es-ES" sz="2200" dirty="0" smtClean="0"/>
              <a:t> – </a:t>
            </a:r>
            <a:r>
              <a:rPr lang="es-ES" sz="2200" dirty="0" err="1" smtClean="0"/>
              <a:t>one</a:t>
            </a:r>
            <a:r>
              <a:rPr lang="es-ES" sz="2200" dirty="0" smtClean="0"/>
              <a:t> 		</a:t>
            </a:r>
            <a:r>
              <a:rPr lang="es-ES" sz="2200" i="1" dirty="0" smtClean="0"/>
              <a:t>Ba </a:t>
            </a:r>
            <a:r>
              <a:rPr lang="es-ES" sz="2200" i="1" dirty="0" err="1" smtClean="0"/>
              <a:t>Fá</a:t>
            </a:r>
            <a:r>
              <a:rPr lang="es-ES" sz="2200" i="1" dirty="0" smtClean="0"/>
              <a:t>, Ba </a:t>
            </a:r>
            <a:r>
              <a:rPr lang="es-ES" sz="2200" dirty="0" smtClean="0"/>
              <a:t>- </a:t>
            </a:r>
            <a:r>
              <a:rPr lang="es-ES" sz="2200" dirty="0" err="1" smtClean="0"/>
              <a:t>three</a:t>
            </a:r>
            <a:endParaRPr lang="es-ES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s-ES" sz="2200" i="1" dirty="0"/>
              <a:t> </a:t>
            </a:r>
            <a:r>
              <a:rPr lang="es-ES" sz="2200" i="1" dirty="0" smtClean="0"/>
              <a:t>      Ba </a:t>
            </a:r>
            <a:r>
              <a:rPr lang="es-ES" sz="2200" i="1" dirty="0" err="1" smtClean="0"/>
              <a:t>Fá</a:t>
            </a:r>
            <a:r>
              <a:rPr lang="es-ES" sz="2200" i="1" dirty="0" smtClean="0"/>
              <a:t> </a:t>
            </a:r>
            <a:r>
              <a:rPr lang="es-ES" sz="2200" dirty="0" smtClean="0"/>
              <a:t>– </a:t>
            </a:r>
            <a:r>
              <a:rPr lang="es-ES" sz="2200" dirty="0" err="1" smtClean="0"/>
              <a:t>two</a:t>
            </a:r>
            <a:r>
              <a:rPr lang="es-ES" sz="2200" dirty="0" smtClean="0"/>
              <a:t> 	</a:t>
            </a:r>
            <a:r>
              <a:rPr lang="es-ES" sz="2200" i="1" dirty="0" smtClean="0"/>
              <a:t>Ba </a:t>
            </a:r>
            <a:r>
              <a:rPr lang="es-ES" sz="2200" i="1" dirty="0" err="1" smtClean="0"/>
              <a:t>Fá</a:t>
            </a:r>
            <a:r>
              <a:rPr lang="es-ES" sz="2200" i="1" dirty="0" smtClean="0"/>
              <a:t>, </a:t>
            </a:r>
            <a:r>
              <a:rPr lang="es-ES" sz="2200" i="1" dirty="0"/>
              <a:t>Ba </a:t>
            </a:r>
            <a:r>
              <a:rPr lang="es-ES" sz="2200" i="1" dirty="0" err="1"/>
              <a:t>Fá</a:t>
            </a:r>
            <a:r>
              <a:rPr lang="es-ES" sz="2200" i="1" dirty="0" smtClean="0"/>
              <a:t> </a:t>
            </a:r>
            <a:r>
              <a:rPr lang="es-ES" sz="2200" dirty="0" smtClean="0"/>
              <a:t>- </a:t>
            </a:r>
            <a:r>
              <a:rPr lang="es-ES" sz="2200" dirty="0" err="1" smtClean="0"/>
              <a:t>four</a:t>
            </a:r>
            <a:endParaRPr lang="es-ES" sz="3000" dirty="0"/>
          </a:p>
          <a:p>
            <a:pPr>
              <a:spcBef>
                <a:spcPts val="0"/>
              </a:spcBef>
            </a:pPr>
            <a:endParaRPr lang="es-ES" sz="2200" dirty="0" smtClean="0"/>
          </a:p>
        </p:txBody>
      </p:sp>
    </p:spTree>
    <p:extLst>
      <p:ext uri="{BB962C8B-B14F-4D97-AF65-F5344CB8AC3E}">
        <p14:creationId xmlns:p14="http://schemas.microsoft.com/office/powerpoint/2010/main" val="238226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C751CE0E08E14EAF8562247B1E3786" ma:contentTypeVersion="0" ma:contentTypeDescription="Create a new document." ma:contentTypeScope="" ma:versionID="2c56782d9823d134938fe697a129f0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84501CF-1C05-4ADC-9266-D7E01BEF09CF}"/>
</file>

<file path=customXml/itemProps2.xml><?xml version="1.0" encoding="utf-8"?>
<ds:datastoreItem xmlns:ds="http://schemas.openxmlformats.org/officeDocument/2006/customXml" ds:itemID="{8427EEBD-C11D-4563-9C68-70F44BBC3B36}"/>
</file>

<file path=customXml/itemProps3.xml><?xml version="1.0" encoding="utf-8"?>
<ds:datastoreItem xmlns:ds="http://schemas.openxmlformats.org/officeDocument/2006/customXml" ds:itemID="{822B7868-7FC9-40B9-B6E4-526607FB753D}"/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307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Arial Black</vt:lpstr>
      <vt:lpstr>Calibri</vt:lpstr>
      <vt:lpstr>Office Theme</vt:lpstr>
      <vt:lpstr>PowerPoint Presentation</vt:lpstr>
      <vt:lpstr>Overview</vt:lpstr>
      <vt:lpstr>Greetings &amp; Small Talk</vt:lpstr>
      <vt:lpstr>Trading</vt:lpstr>
    </vt:vector>
  </TitlesOfParts>
  <Company>Valencia Community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Alpha Culture</dc:title>
  <dc:creator>Administrator Valencia Community College</dc:creator>
  <cp:lastModifiedBy>Jennifer Robertson</cp:lastModifiedBy>
  <cp:revision>47</cp:revision>
  <dcterms:created xsi:type="dcterms:W3CDTF">2009-02-24T16:50:11Z</dcterms:created>
  <dcterms:modified xsi:type="dcterms:W3CDTF">2014-08-13T19:34:30Z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0x01010015C751CE0E08E14EAF8562247B1E3786</vt:lpwstr>
  </property>
</Properties>
</file>