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72" r:id="rId5"/>
    <p:sldId id="267" r:id="rId6"/>
    <p:sldId id="269" r:id="rId7"/>
    <p:sldId id="261" r:id="rId8"/>
    <p:sldId id="270" r:id="rId9"/>
    <p:sldId id="271" r:id="rId10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7772400" cy="645209"/>
          </a:xfrm>
        </p:spPr>
        <p:txBody>
          <a:bodyPr>
            <a:normAutofit/>
          </a:bodyPr>
          <a:lstStyle>
            <a:lvl1pPr>
              <a:defRPr sz="3600" b="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772400" cy="4038600"/>
          </a:xfrm>
        </p:spPr>
        <p:txBody>
          <a:bodyPr>
            <a:normAutofit/>
          </a:bodyPr>
          <a:lstStyle>
            <a:lvl1pPr marL="347663" indent="-347663" algn="l">
              <a:spcAft>
                <a:spcPts val="120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45" y="263879"/>
            <a:ext cx="2215056" cy="19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6199"/>
            <a:ext cx="255587" cy="75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3719"/>
            <a:ext cx="255587" cy="640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8202-F86A-4D0C-AAFE-44093ED233B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F6C6-9029-4B84-9C33-14DD1EA3E0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256790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latin typeface="Arial Black" pitchFamily="34" charset="0"/>
              </a:rPr>
              <a:t>BaFá</a:t>
            </a:r>
            <a:r>
              <a:rPr lang="es-ES" sz="3600" dirty="0" smtClean="0">
                <a:latin typeface="Arial Black" pitchFamily="34" charset="0"/>
              </a:rPr>
              <a:t> </a:t>
            </a:r>
            <a:r>
              <a:rPr lang="es-ES" sz="3600" dirty="0" err="1" smtClean="0">
                <a:latin typeface="Arial Black" pitchFamily="34" charset="0"/>
              </a:rPr>
              <a:t>BaFá</a:t>
            </a:r>
            <a:r>
              <a:rPr lang="es-ES" sz="3600" dirty="0" smtClean="0">
                <a:latin typeface="Arial Black" pitchFamily="34" charset="0"/>
              </a:rPr>
              <a:t>:  A Cross-Cultural </a:t>
            </a:r>
            <a:r>
              <a:rPr lang="es-ES" sz="3600" dirty="0" err="1" smtClean="0">
                <a:latin typeface="Arial Black" pitchFamily="34" charset="0"/>
              </a:rPr>
              <a:t>Simulation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886200"/>
            <a:ext cx="6705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smtClean="0"/>
              <a:t>simulation </a:t>
            </a:r>
            <a:r>
              <a:rPr lang="es-ES" dirty="0" smtClean="0"/>
              <a:t>has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modified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original </a:t>
            </a:r>
            <a:r>
              <a:rPr lang="es-ES" dirty="0" err="1" smtClean="0"/>
              <a:t>version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68792" y="6273225"/>
            <a:ext cx="445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Prepared by:  </a:t>
            </a:r>
            <a:r>
              <a:rPr lang="en-US" sz="1400" dirty="0"/>
              <a:t>Jennifer Robertson, Valencia College, </a:t>
            </a:r>
            <a:r>
              <a:rPr lang="en-US" sz="1400" dirty="0" smtClean="0"/>
              <a:t>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Learning</a:t>
            </a:r>
            <a:r>
              <a:rPr lang="es-ES" dirty="0" smtClean="0"/>
              <a:t> </a:t>
            </a:r>
            <a:r>
              <a:rPr lang="es-ES" dirty="0" err="1" smtClean="0"/>
              <a:t>Outcomes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5257800" cy="4572000"/>
          </a:xfrm>
        </p:spPr>
        <p:txBody>
          <a:bodyPr>
            <a:normAutofit/>
          </a:bodyPr>
          <a:lstStyle/>
          <a:p>
            <a:r>
              <a:rPr lang="es-ES" dirty="0" err="1"/>
              <a:t>I</a:t>
            </a:r>
            <a:r>
              <a:rPr lang="es-ES" dirty="0" err="1" smtClean="0"/>
              <a:t>nteract</a:t>
            </a:r>
            <a:r>
              <a:rPr lang="es-ES" dirty="0" smtClean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 culture.</a:t>
            </a:r>
          </a:p>
          <a:p>
            <a:r>
              <a:rPr lang="es-ES" dirty="0" err="1"/>
              <a:t>Understand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feelings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likely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meeting</a:t>
            </a:r>
            <a:r>
              <a:rPr lang="es-ES" dirty="0"/>
              <a:t> </a:t>
            </a:r>
            <a:r>
              <a:rPr lang="es-ES" dirty="0" err="1"/>
              <a:t>someone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 </a:t>
            </a:r>
            <a:r>
              <a:rPr lang="es-ES" dirty="0" err="1"/>
              <a:t>different</a:t>
            </a:r>
            <a:r>
              <a:rPr lang="es-ES" dirty="0"/>
              <a:t> culture.</a:t>
            </a:r>
          </a:p>
          <a:p>
            <a:pPr marL="347663" indent="-347663">
              <a:spcAft>
                <a:spcPts val="1200"/>
              </a:spcAft>
            </a:pPr>
            <a:r>
              <a:rPr lang="es-ES" dirty="0" err="1" smtClean="0"/>
              <a:t>E</a:t>
            </a:r>
            <a:r>
              <a:rPr lang="es-ES" sz="2400" dirty="0" err="1" smtClean="0"/>
              <a:t>xperience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impact</a:t>
            </a:r>
            <a:r>
              <a:rPr lang="es-ES" sz="2400" dirty="0" smtClean="0"/>
              <a:t> </a:t>
            </a:r>
            <a:r>
              <a:rPr lang="es-ES" sz="2400" dirty="0" err="1" smtClean="0"/>
              <a:t>that</a:t>
            </a:r>
            <a:r>
              <a:rPr lang="es-ES" sz="2400" dirty="0" smtClean="0"/>
              <a:t> culture has </a:t>
            </a:r>
            <a:r>
              <a:rPr lang="es-ES" sz="2400" dirty="0" err="1" smtClean="0"/>
              <a:t>on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way</a:t>
            </a:r>
            <a:r>
              <a:rPr lang="es-ES" sz="2400" dirty="0" smtClean="0"/>
              <a:t> </a:t>
            </a:r>
            <a:r>
              <a:rPr lang="es-ES" sz="2400" dirty="0" err="1" smtClean="0"/>
              <a:t>people</a:t>
            </a:r>
            <a:r>
              <a:rPr lang="es-ES" sz="2400" dirty="0" smtClean="0"/>
              <a:t> </a:t>
            </a:r>
            <a:r>
              <a:rPr lang="es-ES" sz="2400" dirty="0" err="1" smtClean="0"/>
              <a:t>perceive</a:t>
            </a:r>
            <a:r>
              <a:rPr lang="es-ES" sz="2400" dirty="0" smtClean="0"/>
              <a:t> and </a:t>
            </a:r>
            <a:r>
              <a:rPr lang="es-ES" sz="2400" dirty="0" err="1" smtClean="0"/>
              <a:t>treat</a:t>
            </a:r>
            <a:r>
              <a:rPr lang="es-ES" sz="2400" dirty="0" smtClean="0"/>
              <a:t> </a:t>
            </a:r>
            <a:r>
              <a:rPr lang="es-ES" sz="2400" dirty="0" err="1" smtClean="0"/>
              <a:t>others</a:t>
            </a:r>
            <a:r>
              <a:rPr lang="es-ES" dirty="0" smtClean="0"/>
              <a:t>.</a:t>
            </a:r>
          </a:p>
          <a:p>
            <a:pPr marL="347663" indent="-347663">
              <a:spcAft>
                <a:spcPts val="1200"/>
              </a:spcAft>
            </a:pPr>
            <a:r>
              <a:rPr lang="es-ES" dirty="0" smtClean="0"/>
              <a:t>Share ideas </a:t>
            </a:r>
            <a:r>
              <a:rPr lang="es-ES" dirty="0" err="1" smtClean="0"/>
              <a:t>about</a:t>
            </a:r>
            <a:r>
              <a:rPr lang="es-ES" dirty="0"/>
              <a:t> </a:t>
            </a: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effectively</a:t>
            </a:r>
            <a:r>
              <a:rPr lang="es-ES" dirty="0" smtClean="0"/>
              <a:t> </a:t>
            </a:r>
            <a:r>
              <a:rPr lang="es-ES" dirty="0" err="1" smtClean="0"/>
              <a:t>communicate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someone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another</a:t>
            </a:r>
            <a:r>
              <a:rPr lang="es-ES" dirty="0" smtClean="0"/>
              <a:t> culture.</a:t>
            </a: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6"/>
          <a:stretch/>
        </p:blipFill>
        <p:spPr bwMode="auto">
          <a:xfrm>
            <a:off x="6324600" y="1673352"/>
            <a:ext cx="2462784" cy="3448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77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Simulation</a:t>
            </a:r>
            <a:r>
              <a:rPr lang="es-ES" dirty="0" smtClean="0"/>
              <a:t> </a:t>
            </a:r>
            <a:r>
              <a:rPr lang="es-ES" dirty="0" err="1" smtClean="0"/>
              <a:t>Instructions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8001000" cy="5029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s-ES" sz="2200" dirty="0" err="1" smtClean="0"/>
              <a:t>Participants</a:t>
            </a:r>
            <a:r>
              <a:rPr lang="es-ES" sz="2200" dirty="0" smtClean="0"/>
              <a:t> </a:t>
            </a:r>
            <a:r>
              <a:rPr lang="es-ES" sz="2200" dirty="0" err="1" smtClean="0"/>
              <a:t>will</a:t>
            </a:r>
            <a:r>
              <a:rPr lang="es-ES" sz="2200" dirty="0" smtClean="0"/>
              <a:t> break </a:t>
            </a:r>
            <a:r>
              <a:rPr lang="es-ES" sz="2200" dirty="0" err="1" smtClean="0"/>
              <a:t>out</a:t>
            </a:r>
            <a:r>
              <a:rPr lang="es-ES" sz="2200" dirty="0" smtClean="0"/>
              <a:t> </a:t>
            </a:r>
            <a:r>
              <a:rPr lang="es-ES" sz="2200" dirty="0" err="1" smtClean="0"/>
              <a:t>into</a:t>
            </a:r>
            <a:r>
              <a:rPr lang="es-ES" sz="2200" dirty="0" smtClean="0"/>
              <a:t> </a:t>
            </a:r>
            <a:r>
              <a:rPr lang="es-ES" sz="2200" dirty="0" err="1" smtClean="0"/>
              <a:t>two</a:t>
            </a:r>
            <a:r>
              <a:rPr lang="es-ES" sz="2200" dirty="0" smtClean="0"/>
              <a:t> cultures:  </a:t>
            </a:r>
            <a:r>
              <a:rPr lang="es-ES" sz="2200" dirty="0" err="1" smtClean="0"/>
              <a:t>Alphans</a:t>
            </a:r>
            <a:r>
              <a:rPr lang="es-ES" sz="2200" dirty="0" smtClean="0"/>
              <a:t> and </a:t>
            </a:r>
            <a:r>
              <a:rPr lang="es-ES" sz="2200" dirty="0" err="1" smtClean="0"/>
              <a:t>Betans</a:t>
            </a:r>
            <a:r>
              <a:rPr lang="es-ES" sz="2200" dirty="0" smtClean="0"/>
              <a:t>. 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s-ES" sz="2200" dirty="0" err="1" smtClean="0"/>
              <a:t>Groups</a:t>
            </a:r>
            <a:r>
              <a:rPr lang="es-ES" sz="2200" dirty="0" smtClean="0"/>
              <a:t> </a:t>
            </a:r>
            <a:r>
              <a:rPr lang="es-ES" sz="2200" dirty="0" err="1" smtClean="0"/>
              <a:t>go</a:t>
            </a:r>
            <a:r>
              <a:rPr lang="es-ES" sz="2200" dirty="0" smtClean="0"/>
              <a:t> </a:t>
            </a:r>
            <a:r>
              <a:rPr lang="es-ES" sz="2200" dirty="0" err="1" smtClean="0"/>
              <a:t>into</a:t>
            </a:r>
            <a:r>
              <a:rPr lang="es-ES" sz="2200" dirty="0" smtClean="0"/>
              <a:t> </a:t>
            </a:r>
            <a:r>
              <a:rPr lang="es-ES" sz="2200" dirty="0" err="1" smtClean="0"/>
              <a:t>different</a:t>
            </a:r>
            <a:r>
              <a:rPr lang="es-ES" sz="2200" dirty="0" smtClean="0"/>
              <a:t> </a:t>
            </a:r>
            <a:r>
              <a:rPr lang="es-ES" sz="2200" dirty="0" err="1" smtClean="0"/>
              <a:t>rooms</a:t>
            </a:r>
            <a:r>
              <a:rPr lang="es-ES" sz="2200" dirty="0" smtClean="0"/>
              <a:t> </a:t>
            </a:r>
            <a:r>
              <a:rPr lang="es-ES" sz="2200" dirty="0" err="1" smtClean="0"/>
              <a:t>to</a:t>
            </a:r>
            <a:r>
              <a:rPr lang="es-ES" sz="2200" dirty="0" smtClean="0"/>
              <a:t> </a:t>
            </a:r>
            <a:r>
              <a:rPr lang="es-ES" sz="2200" dirty="0" err="1" smtClean="0"/>
              <a:t>receive</a:t>
            </a:r>
            <a:r>
              <a:rPr lang="es-ES" sz="2200" dirty="0" smtClean="0"/>
              <a:t> </a:t>
            </a:r>
            <a:r>
              <a:rPr lang="es-ES" sz="2200" dirty="0" err="1" smtClean="0"/>
              <a:t>instructions</a:t>
            </a:r>
            <a:r>
              <a:rPr lang="es-ES" sz="2200" dirty="0" smtClean="0"/>
              <a:t> and </a:t>
            </a:r>
            <a:r>
              <a:rPr lang="es-ES" sz="2200" dirty="0" err="1" smtClean="0"/>
              <a:t>learn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values</a:t>
            </a:r>
            <a:r>
              <a:rPr lang="es-ES" sz="2200" dirty="0" smtClean="0"/>
              <a:t>, </a:t>
            </a:r>
            <a:r>
              <a:rPr lang="es-ES" sz="2200" dirty="0" err="1" smtClean="0"/>
              <a:t>expectations</a:t>
            </a:r>
            <a:r>
              <a:rPr lang="es-ES" sz="2200" dirty="0" smtClean="0"/>
              <a:t>, and </a:t>
            </a:r>
            <a:r>
              <a:rPr lang="es-ES" sz="2200" dirty="0" err="1" smtClean="0"/>
              <a:t>customs</a:t>
            </a:r>
            <a:r>
              <a:rPr lang="es-ES" sz="2200" dirty="0" smtClean="0"/>
              <a:t> of </a:t>
            </a:r>
            <a:r>
              <a:rPr lang="es-ES" sz="2200" dirty="0" err="1" smtClean="0"/>
              <a:t>their</a:t>
            </a:r>
            <a:r>
              <a:rPr lang="es-ES" sz="2200" dirty="0" smtClean="0"/>
              <a:t> new culture.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s-ES" sz="2200" dirty="0" err="1" smtClean="0"/>
              <a:t>Each</a:t>
            </a:r>
            <a:r>
              <a:rPr lang="es-ES" sz="2200" dirty="0" smtClean="0"/>
              <a:t> culture </a:t>
            </a:r>
            <a:r>
              <a:rPr lang="es-ES" sz="2200" dirty="0" err="1" smtClean="0"/>
              <a:t>sends</a:t>
            </a:r>
            <a:r>
              <a:rPr lang="es-ES" sz="2200" dirty="0" smtClean="0"/>
              <a:t> </a:t>
            </a:r>
            <a:r>
              <a:rPr lang="es-ES" sz="2200" dirty="0" err="1" smtClean="0"/>
              <a:t>an</a:t>
            </a:r>
            <a:r>
              <a:rPr lang="es-ES" sz="2200" dirty="0" smtClean="0"/>
              <a:t> “</a:t>
            </a:r>
            <a:r>
              <a:rPr lang="es-ES" sz="2200" dirty="0" err="1" smtClean="0"/>
              <a:t>observer</a:t>
            </a:r>
            <a:r>
              <a:rPr lang="es-ES" sz="2200" dirty="0" smtClean="0"/>
              <a:t>” </a:t>
            </a:r>
            <a:r>
              <a:rPr lang="es-ES" sz="2200" dirty="0" err="1" smtClean="0"/>
              <a:t>to</a:t>
            </a:r>
            <a:r>
              <a:rPr lang="es-ES" sz="2200" dirty="0" smtClean="0"/>
              <a:t> </a:t>
            </a:r>
            <a:r>
              <a:rPr lang="es-ES" sz="2200" dirty="0" err="1" smtClean="0"/>
              <a:t>go</a:t>
            </a:r>
            <a:r>
              <a:rPr lang="es-ES" sz="2200" dirty="0" smtClean="0"/>
              <a:t> </a:t>
            </a:r>
            <a:r>
              <a:rPr lang="es-ES" sz="2200" dirty="0" err="1" smtClean="0"/>
              <a:t>to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other</a:t>
            </a:r>
            <a:r>
              <a:rPr lang="es-ES" sz="2200" dirty="0" smtClean="0"/>
              <a:t> </a:t>
            </a:r>
            <a:r>
              <a:rPr lang="es-ES" sz="2200" dirty="0" err="1" smtClean="0"/>
              <a:t>culture’s</a:t>
            </a:r>
            <a:r>
              <a:rPr lang="es-ES" sz="2200" dirty="0" smtClean="0"/>
              <a:t> </a:t>
            </a:r>
            <a:r>
              <a:rPr lang="es-ES" sz="2200" dirty="0" err="1" smtClean="0"/>
              <a:t>room</a:t>
            </a:r>
            <a:r>
              <a:rPr lang="es-ES" sz="2200" dirty="0" smtClean="0"/>
              <a:t>.  </a:t>
            </a:r>
            <a:r>
              <a:rPr lang="es-ES" sz="2200" dirty="0" err="1" smtClean="0"/>
              <a:t>During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“</a:t>
            </a:r>
            <a:r>
              <a:rPr lang="es-ES" sz="2200" dirty="0" err="1" smtClean="0"/>
              <a:t>observer</a:t>
            </a:r>
            <a:r>
              <a:rPr lang="es-ES" sz="2200" dirty="0" smtClean="0"/>
              <a:t>” </a:t>
            </a:r>
            <a:r>
              <a:rPr lang="es-ES" sz="2200" dirty="0" err="1" smtClean="0"/>
              <a:t>period</a:t>
            </a:r>
            <a:r>
              <a:rPr lang="es-ES" sz="2200" dirty="0" smtClean="0"/>
              <a:t>, </a:t>
            </a:r>
            <a:r>
              <a:rPr lang="es-ES" sz="2200" dirty="0" err="1" smtClean="0"/>
              <a:t>groups</a:t>
            </a:r>
            <a:r>
              <a:rPr lang="es-ES" sz="2200" dirty="0" smtClean="0"/>
              <a:t> </a:t>
            </a:r>
            <a:r>
              <a:rPr lang="es-ES" sz="2200" dirty="0" err="1" smtClean="0"/>
              <a:t>will</a:t>
            </a:r>
            <a:r>
              <a:rPr lang="es-ES" sz="2200" dirty="0" smtClean="0"/>
              <a:t> role </a:t>
            </a:r>
            <a:r>
              <a:rPr lang="es-ES" sz="2200" dirty="0" err="1" smtClean="0"/>
              <a:t>play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values</a:t>
            </a:r>
            <a:r>
              <a:rPr lang="es-ES" sz="2200" dirty="0" smtClean="0"/>
              <a:t>, </a:t>
            </a:r>
            <a:r>
              <a:rPr lang="es-ES" sz="2200" dirty="0" err="1" smtClean="0"/>
              <a:t>expectations</a:t>
            </a:r>
            <a:r>
              <a:rPr lang="es-ES" sz="2200" dirty="0" smtClean="0"/>
              <a:t>, and </a:t>
            </a:r>
            <a:r>
              <a:rPr lang="es-ES" sz="2200" dirty="0" err="1" smtClean="0"/>
              <a:t>customs</a:t>
            </a:r>
            <a:r>
              <a:rPr lang="es-ES" sz="2200" dirty="0" smtClean="0"/>
              <a:t> of </a:t>
            </a:r>
            <a:r>
              <a:rPr lang="es-ES" sz="2200" dirty="0" err="1" smtClean="0"/>
              <a:t>their</a:t>
            </a:r>
            <a:r>
              <a:rPr lang="es-ES" sz="2200" dirty="0" smtClean="0"/>
              <a:t> new culture.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s-ES" sz="2200" dirty="0" err="1" smtClean="0"/>
              <a:t>Observers</a:t>
            </a:r>
            <a:r>
              <a:rPr lang="es-ES" sz="2200" dirty="0" smtClean="0"/>
              <a:t> </a:t>
            </a:r>
            <a:r>
              <a:rPr lang="es-ES" sz="2200" dirty="0" err="1" smtClean="0"/>
              <a:t>will</a:t>
            </a:r>
            <a:r>
              <a:rPr lang="es-ES" sz="2200" dirty="0" smtClean="0"/>
              <a:t> </a:t>
            </a:r>
            <a:r>
              <a:rPr lang="es-ES" sz="2200" dirty="0" err="1" smtClean="0"/>
              <a:t>return</a:t>
            </a:r>
            <a:r>
              <a:rPr lang="es-ES" sz="2200" dirty="0" smtClean="0"/>
              <a:t> </a:t>
            </a:r>
            <a:r>
              <a:rPr lang="es-ES" sz="2200" dirty="0" err="1" smtClean="0"/>
              <a:t>to</a:t>
            </a:r>
            <a:r>
              <a:rPr lang="es-ES" sz="2200" dirty="0" smtClean="0"/>
              <a:t> </a:t>
            </a:r>
            <a:r>
              <a:rPr lang="es-ES" sz="2200" dirty="0" err="1" smtClean="0"/>
              <a:t>their</a:t>
            </a:r>
            <a:r>
              <a:rPr lang="es-ES" sz="2200" dirty="0" smtClean="0"/>
              <a:t> </a:t>
            </a:r>
            <a:r>
              <a:rPr lang="es-ES" sz="2200" dirty="0" err="1" smtClean="0"/>
              <a:t>room</a:t>
            </a:r>
            <a:r>
              <a:rPr lang="es-ES" sz="2200" dirty="0" smtClean="0"/>
              <a:t> and </a:t>
            </a:r>
            <a:r>
              <a:rPr lang="es-ES" sz="2200" dirty="0" err="1" smtClean="0"/>
              <a:t>report</a:t>
            </a:r>
            <a:r>
              <a:rPr lang="es-ES" sz="2200" dirty="0" smtClean="0"/>
              <a:t> back </a:t>
            </a:r>
            <a:r>
              <a:rPr lang="es-ES" sz="2200" dirty="0" err="1" smtClean="0"/>
              <a:t>to</a:t>
            </a:r>
            <a:r>
              <a:rPr lang="es-ES" sz="2200" dirty="0" smtClean="0"/>
              <a:t> </a:t>
            </a:r>
            <a:r>
              <a:rPr lang="es-ES" sz="2200" dirty="0" err="1" smtClean="0"/>
              <a:t>their</a:t>
            </a:r>
            <a:r>
              <a:rPr lang="es-ES" sz="2200" dirty="0" smtClean="0"/>
              <a:t> </a:t>
            </a:r>
            <a:r>
              <a:rPr lang="es-ES" sz="2200" dirty="0" err="1" smtClean="0"/>
              <a:t>group</a:t>
            </a:r>
            <a:r>
              <a:rPr lang="es-ES" sz="2200" dirty="0" smtClean="0"/>
              <a:t> </a:t>
            </a:r>
            <a:r>
              <a:rPr lang="es-ES" sz="2200" dirty="0" err="1" smtClean="0"/>
              <a:t>on</a:t>
            </a:r>
            <a:r>
              <a:rPr lang="es-ES" sz="2200" dirty="0" smtClean="0"/>
              <a:t> </a:t>
            </a:r>
            <a:r>
              <a:rPr lang="es-ES" sz="2200" dirty="0" err="1" smtClean="0"/>
              <a:t>what</a:t>
            </a:r>
            <a:r>
              <a:rPr lang="es-ES" sz="2200" dirty="0" smtClean="0"/>
              <a:t> </a:t>
            </a:r>
            <a:r>
              <a:rPr lang="es-ES" sz="2200" dirty="0" err="1" smtClean="0"/>
              <a:t>they</a:t>
            </a:r>
            <a:r>
              <a:rPr lang="es-ES" sz="2200" dirty="0" smtClean="0"/>
              <a:t> </a:t>
            </a:r>
            <a:r>
              <a:rPr lang="es-ES" sz="2200" dirty="0" err="1" smtClean="0"/>
              <a:t>saw</a:t>
            </a:r>
            <a:r>
              <a:rPr lang="es-ES" sz="2200" dirty="0" smtClean="0"/>
              <a:t> </a:t>
            </a:r>
            <a:r>
              <a:rPr lang="es-ES" sz="2200" dirty="0" err="1" smtClean="0"/>
              <a:t>to</a:t>
            </a:r>
            <a:r>
              <a:rPr lang="es-ES" sz="2200" dirty="0" smtClean="0"/>
              <a:t> </a:t>
            </a:r>
            <a:r>
              <a:rPr lang="es-ES" sz="2200" dirty="0" err="1" smtClean="0"/>
              <a:t>get</a:t>
            </a:r>
            <a:r>
              <a:rPr lang="es-ES" sz="2200" dirty="0" smtClean="0"/>
              <a:t> </a:t>
            </a:r>
            <a:r>
              <a:rPr lang="es-ES" sz="2200" dirty="0" err="1" smtClean="0"/>
              <a:t>them</a:t>
            </a:r>
            <a:r>
              <a:rPr lang="es-ES" sz="2200" dirty="0" smtClean="0"/>
              <a:t> </a:t>
            </a:r>
            <a:r>
              <a:rPr lang="es-ES" sz="2200" dirty="0" err="1" smtClean="0"/>
              <a:t>ready</a:t>
            </a:r>
            <a:r>
              <a:rPr lang="es-ES" sz="2200" dirty="0" smtClean="0"/>
              <a:t> </a:t>
            </a:r>
            <a:r>
              <a:rPr lang="es-ES" sz="2200" dirty="0" err="1" smtClean="0"/>
              <a:t>for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cross</a:t>
            </a:r>
            <a:r>
              <a:rPr lang="es-ES" sz="2200" dirty="0" smtClean="0"/>
              <a:t>-cultural </a:t>
            </a:r>
            <a:r>
              <a:rPr lang="es-ES" sz="2200" dirty="0" err="1" smtClean="0"/>
              <a:t>experience</a:t>
            </a:r>
            <a:r>
              <a:rPr lang="es-ES" sz="2200" dirty="0" smtClean="0"/>
              <a:t>.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s-ES" sz="2200" dirty="0" err="1" smtClean="0"/>
              <a:t>Both</a:t>
            </a:r>
            <a:r>
              <a:rPr lang="es-ES" sz="2200" dirty="0" smtClean="0"/>
              <a:t> </a:t>
            </a:r>
            <a:r>
              <a:rPr lang="es-ES" sz="2200" dirty="0" err="1" smtClean="0"/>
              <a:t>groups</a:t>
            </a:r>
            <a:r>
              <a:rPr lang="es-ES" sz="2200" dirty="0" smtClean="0"/>
              <a:t> </a:t>
            </a:r>
            <a:r>
              <a:rPr lang="es-ES" sz="2200" dirty="0" err="1" smtClean="0"/>
              <a:t>will</a:t>
            </a:r>
            <a:r>
              <a:rPr lang="es-ES" sz="2200" dirty="0" smtClean="0"/>
              <a:t> come </a:t>
            </a:r>
            <a:r>
              <a:rPr lang="es-ES" sz="2200" dirty="0" err="1" smtClean="0"/>
              <a:t>together</a:t>
            </a:r>
            <a:r>
              <a:rPr lang="es-ES" sz="2200" dirty="0" smtClean="0"/>
              <a:t> </a:t>
            </a:r>
            <a:r>
              <a:rPr lang="es-ES" sz="2200" dirty="0" err="1" smtClean="0"/>
              <a:t>to</a:t>
            </a:r>
            <a:r>
              <a:rPr lang="es-ES" sz="2200" dirty="0" smtClean="0"/>
              <a:t> </a:t>
            </a:r>
            <a:r>
              <a:rPr lang="es-ES" sz="2200" dirty="0" err="1" smtClean="0"/>
              <a:t>interact</a:t>
            </a:r>
            <a:r>
              <a:rPr lang="es-ES" sz="2200" dirty="0" smtClean="0"/>
              <a:t> </a:t>
            </a:r>
            <a:r>
              <a:rPr lang="es-ES" sz="2200" dirty="0" err="1" smtClean="0"/>
              <a:t>based</a:t>
            </a:r>
            <a:r>
              <a:rPr lang="es-ES" sz="2200" dirty="0" smtClean="0"/>
              <a:t> </a:t>
            </a:r>
            <a:r>
              <a:rPr lang="es-ES" sz="2200" dirty="0" err="1" smtClean="0"/>
              <a:t>on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values</a:t>
            </a:r>
            <a:r>
              <a:rPr lang="es-ES" sz="2200" dirty="0" smtClean="0"/>
              <a:t>, </a:t>
            </a:r>
            <a:r>
              <a:rPr lang="es-ES" sz="2200" dirty="0" err="1" smtClean="0"/>
              <a:t>expectations</a:t>
            </a:r>
            <a:r>
              <a:rPr lang="es-ES" sz="2200" dirty="0" smtClean="0"/>
              <a:t>, and </a:t>
            </a:r>
            <a:r>
              <a:rPr lang="es-ES" sz="2200" dirty="0" err="1" smtClean="0"/>
              <a:t>customs</a:t>
            </a:r>
            <a:r>
              <a:rPr lang="es-ES" sz="2200" dirty="0" smtClean="0"/>
              <a:t> of </a:t>
            </a:r>
            <a:r>
              <a:rPr lang="es-ES" sz="2200" dirty="0" err="1" smtClean="0"/>
              <a:t>their</a:t>
            </a:r>
            <a:r>
              <a:rPr lang="es-ES" sz="2200" dirty="0" smtClean="0"/>
              <a:t> culture.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s-ES" sz="2200" dirty="0" err="1" smtClean="0"/>
              <a:t>We</a:t>
            </a:r>
            <a:r>
              <a:rPr lang="es-ES" sz="2200" dirty="0" smtClean="0"/>
              <a:t> </a:t>
            </a:r>
            <a:r>
              <a:rPr lang="es-ES" sz="2200" dirty="0" err="1" smtClean="0"/>
              <a:t>will</a:t>
            </a:r>
            <a:r>
              <a:rPr lang="es-ES" sz="2200" dirty="0" smtClean="0"/>
              <a:t> </a:t>
            </a:r>
            <a:r>
              <a:rPr lang="es-ES" sz="2200" dirty="0" err="1" smtClean="0"/>
              <a:t>end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simulation</a:t>
            </a:r>
            <a:r>
              <a:rPr lang="es-ES" sz="2200" dirty="0" smtClean="0"/>
              <a:t> and </a:t>
            </a:r>
            <a:r>
              <a:rPr lang="es-ES" sz="2200" dirty="0" err="1" smtClean="0"/>
              <a:t>debrief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experience</a:t>
            </a:r>
            <a:r>
              <a:rPr lang="es-E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939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2891066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latin typeface="Arial Black" pitchFamily="34" charset="0"/>
              </a:rPr>
              <a:t>Alpha</a:t>
            </a:r>
            <a:r>
              <a:rPr lang="es-ES" sz="3600" dirty="0" smtClean="0">
                <a:latin typeface="Arial Black" pitchFamily="34" charset="0"/>
              </a:rPr>
              <a:t> and Beta </a:t>
            </a:r>
            <a:r>
              <a:rPr lang="es-ES" sz="3600" dirty="0" err="1" smtClean="0">
                <a:latin typeface="Arial Black" pitchFamily="34" charset="0"/>
              </a:rPr>
              <a:t>Meetings</a:t>
            </a:r>
            <a:endParaRPr lang="en-US" sz="3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Alphan</a:t>
            </a:r>
            <a:r>
              <a:rPr lang="es-ES" dirty="0" smtClean="0"/>
              <a:t> </a:t>
            </a:r>
            <a:r>
              <a:rPr lang="es-ES" dirty="0" err="1" smtClean="0"/>
              <a:t>Debriefing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8001000" cy="4419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did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feel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</a:t>
            </a:r>
            <a:r>
              <a:rPr lang="es-ES" dirty="0" err="1"/>
              <a:t>preparing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role of a new </a:t>
            </a:r>
            <a:r>
              <a:rPr lang="es-ES" dirty="0" smtClean="0"/>
              <a:t>culture?</a:t>
            </a:r>
          </a:p>
          <a:p>
            <a:pPr>
              <a:spcBef>
                <a:spcPts val="0"/>
              </a:spcBef>
            </a:pP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/>
              <a:t>did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Beta culture </a:t>
            </a:r>
            <a:r>
              <a:rPr lang="es-ES" dirty="0" err="1"/>
              <a:t>appear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cultural </a:t>
            </a:r>
            <a:r>
              <a:rPr lang="es-ES" dirty="0" err="1"/>
              <a:t>perspective</a:t>
            </a:r>
            <a:r>
              <a:rPr lang="es-ES" dirty="0" smtClean="0"/>
              <a:t>? </a:t>
            </a:r>
            <a:r>
              <a:rPr lang="es-ES" dirty="0"/>
              <a:t>Describe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Betans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adjectives</a:t>
            </a:r>
            <a:r>
              <a:rPr lang="es-ES" dirty="0"/>
              <a:t>. </a:t>
            </a:r>
          </a:p>
          <a:p>
            <a:pPr>
              <a:spcBef>
                <a:spcPts val="0"/>
              </a:spcBef>
            </a:pPr>
            <a:r>
              <a:rPr lang="es-ES" dirty="0" err="1" smtClean="0"/>
              <a:t>Explain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rules of </a:t>
            </a:r>
            <a:r>
              <a:rPr lang="es-ES" dirty="0" err="1" smtClean="0"/>
              <a:t>the</a:t>
            </a:r>
            <a:r>
              <a:rPr lang="es-ES" dirty="0" smtClean="0"/>
              <a:t> Beta culture.  </a:t>
            </a:r>
          </a:p>
          <a:p>
            <a:pPr>
              <a:spcBef>
                <a:spcPts val="0"/>
              </a:spcBef>
            </a:pP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did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feel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interact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Beta culture ?</a:t>
            </a:r>
          </a:p>
          <a:p>
            <a:pPr>
              <a:spcBef>
                <a:spcPts val="0"/>
              </a:spcBef>
            </a:pP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strategies</a:t>
            </a:r>
            <a:r>
              <a:rPr lang="es-ES" dirty="0" smtClean="0"/>
              <a:t> </a:t>
            </a:r>
            <a:r>
              <a:rPr lang="es-ES" dirty="0" err="1" smtClean="0"/>
              <a:t>did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use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adapt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their</a:t>
            </a:r>
            <a:r>
              <a:rPr lang="es-ES" dirty="0" smtClean="0"/>
              <a:t> culture?</a:t>
            </a:r>
          </a:p>
          <a:p>
            <a:pPr marL="347663" indent="-347663">
              <a:spcBef>
                <a:spcPts val="0"/>
              </a:spcBef>
            </a:pPr>
            <a:r>
              <a:rPr lang="es-ES" dirty="0" err="1" smtClean="0"/>
              <a:t>Did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culture </a:t>
            </a:r>
            <a:r>
              <a:rPr lang="es-ES" dirty="0" err="1" smtClean="0"/>
              <a:t>react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expected</a:t>
            </a:r>
            <a:r>
              <a:rPr lang="es-ES" dirty="0" smtClean="0"/>
              <a:t> </a:t>
            </a:r>
            <a:r>
              <a:rPr lang="es-ES" dirty="0" err="1" smtClean="0"/>
              <a:t>them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? </a:t>
            </a:r>
            <a:r>
              <a:rPr lang="es-ES" dirty="0" err="1" smtClean="0"/>
              <a:t>Why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why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?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54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Betan</a:t>
            </a:r>
            <a:r>
              <a:rPr lang="es-ES" dirty="0" smtClean="0"/>
              <a:t> </a:t>
            </a:r>
            <a:r>
              <a:rPr lang="es-ES" dirty="0" err="1" smtClean="0"/>
              <a:t>Debriefing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8001000" cy="4419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did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feel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</a:t>
            </a:r>
            <a:r>
              <a:rPr lang="es-ES" dirty="0" err="1"/>
              <a:t>preparing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role of a new </a:t>
            </a:r>
            <a:r>
              <a:rPr lang="es-ES" dirty="0" smtClean="0"/>
              <a:t>culture?</a:t>
            </a:r>
          </a:p>
          <a:p>
            <a:pPr>
              <a:spcBef>
                <a:spcPts val="0"/>
              </a:spcBef>
            </a:pP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/>
              <a:t>did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 smtClean="0"/>
              <a:t>Alpha</a:t>
            </a:r>
            <a:r>
              <a:rPr lang="es-ES" dirty="0" smtClean="0"/>
              <a:t> </a:t>
            </a:r>
            <a:r>
              <a:rPr lang="es-ES" dirty="0"/>
              <a:t>culture </a:t>
            </a:r>
            <a:r>
              <a:rPr lang="es-ES" dirty="0" err="1"/>
              <a:t>appear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cultural </a:t>
            </a:r>
            <a:r>
              <a:rPr lang="es-ES" dirty="0" err="1"/>
              <a:t>perspective</a:t>
            </a:r>
            <a:r>
              <a:rPr lang="es-ES" dirty="0" smtClean="0"/>
              <a:t>? </a:t>
            </a:r>
            <a:r>
              <a:rPr lang="es-ES" dirty="0"/>
              <a:t>Describe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 smtClean="0"/>
              <a:t>Alphans</a:t>
            </a:r>
            <a:r>
              <a:rPr lang="es-ES" dirty="0" smtClean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adjectives</a:t>
            </a:r>
            <a:r>
              <a:rPr lang="es-ES" dirty="0"/>
              <a:t>. </a:t>
            </a:r>
          </a:p>
          <a:p>
            <a:pPr>
              <a:spcBef>
                <a:spcPts val="0"/>
              </a:spcBef>
            </a:pPr>
            <a:r>
              <a:rPr lang="es-ES" dirty="0" err="1" smtClean="0"/>
              <a:t>Explain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rules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Alpha</a:t>
            </a:r>
            <a:r>
              <a:rPr lang="es-ES" dirty="0" smtClean="0"/>
              <a:t> culture.  </a:t>
            </a:r>
          </a:p>
          <a:p>
            <a:pPr>
              <a:spcBef>
                <a:spcPts val="0"/>
              </a:spcBef>
            </a:pP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did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feel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interact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Alpha</a:t>
            </a:r>
            <a:r>
              <a:rPr lang="es-ES" dirty="0" smtClean="0"/>
              <a:t> culture ?</a:t>
            </a:r>
          </a:p>
          <a:p>
            <a:pPr>
              <a:spcBef>
                <a:spcPts val="0"/>
              </a:spcBef>
            </a:pP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strategies</a:t>
            </a:r>
            <a:r>
              <a:rPr lang="es-ES" dirty="0" smtClean="0"/>
              <a:t> </a:t>
            </a:r>
            <a:r>
              <a:rPr lang="es-ES" dirty="0" err="1" smtClean="0"/>
              <a:t>did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use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adapt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their</a:t>
            </a:r>
            <a:r>
              <a:rPr lang="es-ES" dirty="0" smtClean="0"/>
              <a:t> culture?</a:t>
            </a:r>
          </a:p>
          <a:p>
            <a:pPr marL="347663" indent="-347663">
              <a:spcBef>
                <a:spcPts val="0"/>
              </a:spcBef>
            </a:pPr>
            <a:r>
              <a:rPr lang="es-ES" dirty="0" err="1" smtClean="0"/>
              <a:t>Did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culture </a:t>
            </a:r>
            <a:r>
              <a:rPr lang="es-ES" dirty="0" err="1" smtClean="0"/>
              <a:t>react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expected</a:t>
            </a:r>
            <a:r>
              <a:rPr lang="es-ES" dirty="0" smtClean="0"/>
              <a:t> </a:t>
            </a:r>
            <a:r>
              <a:rPr lang="es-ES" dirty="0" err="1" smtClean="0"/>
              <a:t>them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? </a:t>
            </a:r>
            <a:r>
              <a:rPr lang="es-ES" dirty="0" err="1" smtClean="0"/>
              <a:t>Why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why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?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56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 vs.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44958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seems logical, sensible, important and reasonable to a person in one culture may seem irrational, stupid, and unimportant to an outsider.</a:t>
            </a:r>
          </a:p>
          <a:p>
            <a:r>
              <a:rPr lang="en-US" dirty="0" smtClean="0"/>
              <a:t>We tend to look for customs, beliefs, and practices to support our assumptions.</a:t>
            </a:r>
          </a:p>
          <a:p>
            <a:r>
              <a:rPr lang="en-US" dirty="0" smtClean="0"/>
              <a:t>It’s important to check out assumptions, otherwise you may draw false conclusions and end up hurting the relationship.</a:t>
            </a:r>
          </a:p>
          <a:p>
            <a:r>
              <a:rPr lang="en-US" dirty="0" smtClean="0"/>
              <a:t>Use reliable sources.</a:t>
            </a:r>
          </a:p>
        </p:txBody>
      </p:sp>
      <p:pic>
        <p:nvPicPr>
          <p:cNvPr id="3074" name="Picture 2" descr="C:\Documents and Settings\jrobertson\Local Settings\Temporary Internet Files\Content.IE5\9PVW1EZ1\MP90042273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76400"/>
            <a:ext cx="33528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29915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“</a:t>
            </a:r>
            <a:r>
              <a:rPr lang="en-US" dirty="0" smtClean="0"/>
              <a:t>Well, </a:t>
            </a:r>
            <a:r>
              <a:rPr lang="en-US" dirty="0"/>
              <a:t>that’s not how they do it in MY culture.”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072" y="1905000"/>
            <a:ext cx="7772400" cy="891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 how can you effectively communicate with someone from another culture?</a:t>
            </a:r>
            <a:endParaRPr lang="en-US" dirty="0"/>
          </a:p>
        </p:txBody>
      </p:sp>
      <p:pic>
        <p:nvPicPr>
          <p:cNvPr id="1029" name="Picture 5" descr="real alien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971800"/>
            <a:ext cx="25812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5854" y="2819400"/>
            <a:ext cx="425334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STUDY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OBSERVE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LISTEN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LEARN THE LANGUAGE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INTERACT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ASK QUESTIONS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ASK FOR CLARIFICATION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BE OPEN-MINDED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BE PATIENT</a:t>
            </a: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DON’T </a:t>
            </a:r>
            <a:r>
              <a:rPr lang="en-US" sz="2400" dirty="0"/>
              <a:t>JUDGE!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772400" cy="129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latin typeface="Arial Black" pitchFamily="34" charset="0"/>
              </a:rPr>
              <a:t>Culture is neither RIGHT nor WRONG.  It is just DIFFERENT.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2050" name="Picture 2" descr="C:\Documents and Settings\jrobertson\Local Settings\Temporary Internet Files\Content.IE5\BQEQNJHH\MP90041182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56071"/>
            <a:ext cx="5171405" cy="440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7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C751CE0E08E14EAF8562247B1E3786" ma:contentTypeVersion="0" ma:contentTypeDescription="Create a new document." ma:contentTypeScope="" ma:versionID="2c56782d9823d134938fe697a129f0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4CD29D-591D-42C3-BE2D-24970CF33046}"/>
</file>

<file path=customXml/itemProps2.xml><?xml version="1.0" encoding="utf-8"?>
<ds:datastoreItem xmlns:ds="http://schemas.openxmlformats.org/officeDocument/2006/customXml" ds:itemID="{3A1C3D80-4EC2-40DA-B85C-10130F5EF408}"/>
</file>

<file path=customXml/itemProps3.xml><?xml version="1.0" encoding="utf-8"?>
<ds:datastoreItem xmlns:ds="http://schemas.openxmlformats.org/officeDocument/2006/customXml" ds:itemID="{012D6F6B-DB88-4123-82F1-A73195141EDE}"/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509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Office Theme</vt:lpstr>
      <vt:lpstr>PowerPoint Presentation</vt:lpstr>
      <vt:lpstr>Learning Outcomes</vt:lpstr>
      <vt:lpstr>Simulation Instructions</vt:lpstr>
      <vt:lpstr>PowerPoint Presentation</vt:lpstr>
      <vt:lpstr>Alphan Debriefing</vt:lpstr>
      <vt:lpstr>Betan Debriefing</vt:lpstr>
      <vt:lpstr>Us vs. Them</vt:lpstr>
      <vt:lpstr>“Well, that’s not how they do it in MY culture.”</vt:lpstr>
      <vt:lpstr>PowerPoint Presentation</vt:lpstr>
    </vt:vector>
  </TitlesOfParts>
  <Company>Valencia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Culture</dc:title>
  <dc:creator>Administrator Valencia Community College</dc:creator>
  <cp:lastModifiedBy>Jennifer Robertson</cp:lastModifiedBy>
  <cp:revision>55</cp:revision>
  <cp:lastPrinted>2011-09-19T14:08:08Z</cp:lastPrinted>
  <dcterms:created xsi:type="dcterms:W3CDTF">2009-02-24T16:50:11Z</dcterms:created>
  <dcterms:modified xsi:type="dcterms:W3CDTF">2014-08-13T19:34:11Z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0x01010015C751CE0E08E14EAF8562247B1E3786</vt:lpwstr>
  </property>
</Properties>
</file>