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T Sans Narrow" panose="020B0506020203020204" pitchFamily="34" charset="77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6b834b46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6b834b46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143583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143583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6b834b465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6b834b465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6b834b465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6b834b465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557825"/>
            <a:ext cx="7136700" cy="10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Quora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42050"/>
            <a:ext cx="85206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Schemas</a:t>
            </a:r>
            <a:endParaRPr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400" y="1046500"/>
            <a:ext cx="6695601" cy="401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4190000" y="692675"/>
            <a:ext cx="34917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MongoDB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83450" y="692675"/>
            <a:ext cx="1678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Open Sans"/>
                <a:ea typeface="Open Sans"/>
                <a:cs typeface="Open Sans"/>
                <a:sym typeface="Open Sans"/>
              </a:rPr>
              <a:t>MySQL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00" y="1159525"/>
            <a:ext cx="1371600" cy="1133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4"/>
          <p:cNvCxnSpPr>
            <a:stCxn id="75" idx="3"/>
          </p:cNvCxnSpPr>
          <p:nvPr/>
        </p:nvCxnSpPr>
        <p:spPr>
          <a:xfrm>
            <a:off x="2162250" y="883475"/>
            <a:ext cx="13200" cy="409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" name="Google Shape;78;p14"/>
          <p:cNvCxnSpPr/>
          <p:nvPr/>
        </p:nvCxnSpPr>
        <p:spPr>
          <a:xfrm rot="10800000" flipH="1">
            <a:off x="188025" y="1015075"/>
            <a:ext cx="8823300" cy="4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375" y="693000"/>
            <a:ext cx="7357539" cy="414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Graph:  Part 1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8775" y="585300"/>
            <a:ext cx="6602949" cy="425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Graph: Part 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￼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850" y="646802"/>
            <a:ext cx="6595599" cy="424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On-screen Show (16:9)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PT Sans Narrow</vt:lpstr>
      <vt:lpstr>Tropic</vt:lpstr>
      <vt:lpstr>Quora</vt:lpstr>
      <vt:lpstr>Database Schemas</vt:lpstr>
      <vt:lpstr>System Architecture</vt:lpstr>
      <vt:lpstr>Performance Graph:  Part 1</vt:lpstr>
      <vt:lpstr>Performance Graph: Part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</dc:title>
  <cp:lastModifiedBy>Saumil Shah</cp:lastModifiedBy>
  <cp:revision>1</cp:revision>
  <dcterms:modified xsi:type="dcterms:W3CDTF">2020-08-01T01:07:24Z</dcterms:modified>
</cp:coreProperties>
</file>