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DC3DE-E154-4200-822E-F9AE4F27D722}" v="9" dt="2024-03-18T09:30:2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5EC4-52C0-83C2-F5FA-AC9C13D6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B477-0887-A84A-491D-8C53B83F7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0343-A9A0-7472-F001-D3869C4D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9785-C2E4-744B-1219-A7BC582D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04A4-B55D-8485-4D61-17D6598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53D-9FC2-6129-ADE8-520EA25D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CE499-C58D-6CC0-9560-B2FFB28F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CCD8-CFCB-1B59-71CA-C91E765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E613-DAEF-A886-C5B2-AD89A9C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889E-27EB-3349-9A25-67D1FFB9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5BA78-F53D-9D6C-9F11-A9AF9588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9165F-89C4-1B3F-C625-F64BF75F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BBF2-221D-121E-1C28-C8B662A7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4E8B-1FA0-CAA2-541A-EC1E7448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1E7B-ABAF-8638-AAE5-E9B78EE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274D-F7CF-4ABF-9866-3FBBBEA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2586-EAD0-D647-0DBE-49DB0BEE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6AB6-C027-4D0F-9249-0EFA104F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1D43-A630-8B15-471A-D1C7C0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A786-CC41-D313-381D-C11FEE47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FDC2-9A11-2A6C-D1F4-DB316BC9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DA2E-CF7A-A744-E55A-F6DCF141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9E63-14E3-C699-1F3C-83F58D96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8CC4-407B-D883-A1A8-E208680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CABC-2982-4AF3-4CBA-4F4638A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1BE-571C-687C-72BF-33CCBBD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0121-D0B9-95DA-E41A-AC9BF13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D7B0-B6BE-FA22-79A5-A0B54779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CA05-4BC5-ECEB-4278-108F2E5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7491-5473-CAFD-16D6-F214A33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FA41-969A-F9E6-A1F8-F18F220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1D0-9877-6539-1033-18D8AB4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1BFD-E49E-AA17-6410-E0C9DFCC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27FCC-BD18-3044-8616-FFF38A98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B8D3-A506-5D18-C9C4-9089A5ED5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92649-C098-63FD-4325-4CD2B895C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FD908-985C-BB74-96D2-6C3D1106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5018C-828A-5DD6-43FF-9B29FC46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AD997-B595-4425-54C3-841B9884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CC8-E6BA-1B49-7587-A3CBA792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CDFAB-A2D5-6AF9-E246-A113146F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74860-C1F1-C4EB-42C8-D9FE6849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888C1-4D4D-DF61-AAC8-D898EF59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B39F6-71E6-6969-74D9-CA6C993C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F4BA-F894-D425-45A0-2D7300B4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1D58-ED01-4D15-BF25-FCF4FB45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BEE9-F7C2-6188-9DBD-65C32377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D6D0-B1D9-DA25-D221-C4F5FAA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DAC0-031E-E26C-1369-7B977B63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A443E-69DC-3377-99FB-CFD7096A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BDC7-B112-C1A7-1F14-2515CA3F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DCEE-5568-ACBF-4D55-3266E1E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083C-9C7E-73E5-CD9F-03CDB174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77D07-F21D-8DF3-839E-D29D50A5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6A12-D54C-EF3A-4DF6-0C6AEDA0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0FB4-F13B-ED19-0534-0EC8BBC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F67D-DDCE-546C-A31E-223BC472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89A4-84F3-0D70-61E0-93312D0F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0323-DB47-3F3B-2C93-8A41A0AF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04E7-3AFB-6ABB-CCAB-EE9C99EF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DF29-B425-1649-6428-D33D0CBD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864-6B45-4C5A-88E7-BF9C76B17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FEAD-97CB-2ACC-D261-125A04B9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181A-2CF7-D1AC-4F1F-0A2747F7D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792B1F1-4859-5DEC-6A30-063B5FF780C5}"/>
              </a:ext>
            </a:extLst>
          </p:cNvPr>
          <p:cNvGrpSpPr/>
          <p:nvPr/>
        </p:nvGrpSpPr>
        <p:grpSpPr>
          <a:xfrm>
            <a:off x="1668535" y="1184778"/>
            <a:ext cx="8583561" cy="4799758"/>
            <a:chOff x="1668535" y="1184778"/>
            <a:chExt cx="8583561" cy="4799758"/>
          </a:xfrm>
        </p:grpSpPr>
        <p:pic>
          <p:nvPicPr>
            <p:cNvPr id="3" name="Picture 2" descr="A black and white image of a group of triangles&#10;&#10;Description automatically generated">
              <a:extLst>
                <a:ext uri="{FF2B5EF4-FFF2-40B4-BE49-F238E27FC236}">
                  <a16:creationId xmlns:a16="http://schemas.microsoft.com/office/drawing/2014/main" id="{FD100777-B0E3-85FE-C15C-836C8A56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35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EDCC5D-93BE-4042-1A0E-475C5817D927}"/>
                </a:ext>
              </a:extLst>
            </p:cNvPr>
            <p:cNvSpPr txBox="1"/>
            <p:nvPr/>
          </p:nvSpPr>
          <p:spPr>
            <a:xfrm>
              <a:off x="1939905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9931C6-D5C9-0F82-BCB2-79A2E16D12E3}"/>
                </a:ext>
              </a:extLst>
            </p:cNvPr>
            <p:cNvSpPr txBox="1"/>
            <p:nvPr/>
          </p:nvSpPr>
          <p:spPr>
            <a:xfrm>
              <a:off x="4252452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50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394F6E-10E7-3457-BC13-5AFADD3FCD18}"/>
                </a:ext>
              </a:extLst>
            </p:cNvPr>
            <p:cNvSpPr txBox="1"/>
            <p:nvPr/>
          </p:nvSpPr>
          <p:spPr>
            <a:xfrm>
              <a:off x="6564999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75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6A8821-A695-58BE-CF4D-2D65F5A13BE9}"/>
                </a:ext>
              </a:extLst>
            </p:cNvPr>
            <p:cNvSpPr txBox="1"/>
            <p:nvPr/>
          </p:nvSpPr>
          <p:spPr>
            <a:xfrm>
              <a:off x="8877546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100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174931-67CA-EE7B-1F1F-8AD9610EEB16}"/>
                </a:ext>
              </a:extLst>
            </p:cNvPr>
            <p:cNvSpPr txBox="1"/>
            <p:nvPr/>
          </p:nvSpPr>
          <p:spPr>
            <a:xfrm>
              <a:off x="1939905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150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DE19C4-9ED5-739E-CDBF-2AE53221110D}"/>
                </a:ext>
              </a:extLst>
            </p:cNvPr>
            <p:cNvSpPr txBox="1"/>
            <p:nvPr/>
          </p:nvSpPr>
          <p:spPr>
            <a:xfrm>
              <a:off x="4252452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200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A82A95-D363-93D3-8C83-BE5EF0E8F229}"/>
                </a:ext>
              </a:extLst>
            </p:cNvPr>
            <p:cNvSpPr txBox="1"/>
            <p:nvPr/>
          </p:nvSpPr>
          <p:spPr>
            <a:xfrm>
              <a:off x="6564999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250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3EAA7-CDBA-F3A2-E479-3E8B51FD8F72}"/>
                </a:ext>
              </a:extLst>
            </p:cNvPr>
            <p:cNvSpPr txBox="1"/>
            <p:nvPr/>
          </p:nvSpPr>
          <p:spPr>
            <a:xfrm>
              <a:off x="8877546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300</a:t>
              </a:r>
            </a:p>
          </p:txBody>
        </p:sp>
        <p:pic>
          <p:nvPicPr>
            <p:cNvPr id="14" name="Picture 13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7479E6E1-89C2-EACB-C3BA-9E2B58F8B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176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 descr="A black and white image of a bird&#10;&#10;Description automatically generated">
              <a:extLst>
                <a:ext uri="{FF2B5EF4-FFF2-40B4-BE49-F238E27FC236}">
                  <a16:creationId xmlns:a16="http://schemas.microsoft.com/office/drawing/2014/main" id="{0C7AA82A-CB9C-0A0E-DD6C-55001FC99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082" y="3820886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059F612B-B1DC-A1D4-3778-F8EAD3DB8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176" y="3820886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black and white background with many small black triangles&#10;&#10;Description automatically generated">
              <a:extLst>
                <a:ext uri="{FF2B5EF4-FFF2-40B4-BE49-F238E27FC236}">
                  <a16:creationId xmlns:a16="http://schemas.microsoft.com/office/drawing/2014/main" id="{A288A71D-4F5D-9FEE-5783-0106AFFA5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082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99DB3ED8-3EE9-6D03-60B1-294A41DED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35" y="3820886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Picture 31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74CEFCE2-82A9-5C1D-6483-D0A747D4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629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71106914-4B02-4B26-729A-5E7FE5E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629" y="3820886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888C10F-111E-2BDB-CEB4-038F000FA006}"/>
                </a:ext>
              </a:extLst>
            </p:cNvPr>
            <p:cNvSpPr/>
            <p:nvPr/>
          </p:nvSpPr>
          <p:spPr>
            <a:xfrm>
              <a:off x="4545873" y="4153987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7BBB7C-B1C6-C841-9D20-44856838C3AD}"/>
                </a:ext>
              </a:extLst>
            </p:cNvPr>
            <p:cNvSpPr/>
            <p:nvPr/>
          </p:nvSpPr>
          <p:spPr>
            <a:xfrm>
              <a:off x="4471852" y="4810396"/>
              <a:ext cx="413658" cy="493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5CF8E8-065A-7555-0B84-6AC2A3A03225}"/>
                </a:ext>
              </a:extLst>
            </p:cNvPr>
            <p:cNvSpPr/>
            <p:nvPr/>
          </p:nvSpPr>
          <p:spPr>
            <a:xfrm>
              <a:off x="8598871" y="4590636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5A2B05-102A-4938-2735-77B922C6DE58}"/>
                </a:ext>
              </a:extLst>
            </p:cNvPr>
            <p:cNvSpPr/>
            <p:nvPr/>
          </p:nvSpPr>
          <p:spPr>
            <a:xfrm>
              <a:off x="2160566" y="3958395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2A24FF-561A-9DA6-02C5-43BAB4E71DA1}"/>
                </a:ext>
              </a:extLst>
            </p:cNvPr>
            <p:cNvSpPr/>
            <p:nvPr/>
          </p:nvSpPr>
          <p:spPr>
            <a:xfrm>
              <a:off x="9566365" y="3747947"/>
              <a:ext cx="465070" cy="5105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5F5103-5F55-5C2E-DD0C-DBBAC6985A6A}"/>
                </a:ext>
              </a:extLst>
            </p:cNvPr>
            <p:cNvSpPr/>
            <p:nvPr/>
          </p:nvSpPr>
          <p:spPr>
            <a:xfrm>
              <a:off x="8807882" y="3728007"/>
              <a:ext cx="761999" cy="4777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8CB14A-9353-6378-FE59-A56280CCB5D1}"/>
                </a:ext>
              </a:extLst>
            </p:cNvPr>
            <p:cNvSpPr/>
            <p:nvPr/>
          </p:nvSpPr>
          <p:spPr>
            <a:xfrm>
              <a:off x="9302368" y="4647654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A3C4AB-F35F-F1B7-24EA-7A455A842EA3}"/>
                </a:ext>
              </a:extLst>
            </p:cNvPr>
            <p:cNvSpPr/>
            <p:nvPr/>
          </p:nvSpPr>
          <p:spPr>
            <a:xfrm rot="19121570">
              <a:off x="8604476" y="4952236"/>
              <a:ext cx="761999" cy="3965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0FC7D6-B48D-487A-B83B-FBD142746D9B}"/>
                </a:ext>
              </a:extLst>
            </p:cNvPr>
            <p:cNvSpPr/>
            <p:nvPr/>
          </p:nvSpPr>
          <p:spPr>
            <a:xfrm>
              <a:off x="6997897" y="4413707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C96EBE1-2620-030B-F3B5-66D065C717C6}"/>
                </a:ext>
              </a:extLst>
            </p:cNvPr>
            <p:cNvSpPr/>
            <p:nvPr/>
          </p:nvSpPr>
          <p:spPr>
            <a:xfrm>
              <a:off x="6347916" y="4832071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1325D9-E0E0-23DD-AA49-77E6057F832E}"/>
                </a:ext>
              </a:extLst>
            </p:cNvPr>
            <p:cNvSpPr/>
            <p:nvPr/>
          </p:nvSpPr>
          <p:spPr>
            <a:xfrm>
              <a:off x="6855165" y="4998238"/>
              <a:ext cx="477451" cy="46856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5B5486-DBDA-93FE-CD80-00E58D04536C}"/>
                </a:ext>
              </a:extLst>
            </p:cNvPr>
            <p:cNvSpPr/>
            <p:nvPr/>
          </p:nvSpPr>
          <p:spPr>
            <a:xfrm>
              <a:off x="7293217" y="5098868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8AF943-6E25-A006-F2A6-84F9CC61E6B8}"/>
                </a:ext>
              </a:extLst>
            </p:cNvPr>
            <p:cNvSpPr/>
            <p:nvPr/>
          </p:nvSpPr>
          <p:spPr>
            <a:xfrm>
              <a:off x="2311951" y="5141676"/>
              <a:ext cx="557349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828B17-03BE-C4B8-0EF7-AABD6F6C053C}"/>
                </a:ext>
              </a:extLst>
            </p:cNvPr>
            <p:cNvSpPr/>
            <p:nvPr/>
          </p:nvSpPr>
          <p:spPr>
            <a:xfrm>
              <a:off x="2238103" y="4599696"/>
              <a:ext cx="372854" cy="4093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7690-3296-716A-EF02-1B2833A4E042}"/>
                </a:ext>
              </a:extLst>
            </p:cNvPr>
            <p:cNvSpPr/>
            <p:nvPr/>
          </p:nvSpPr>
          <p:spPr>
            <a:xfrm>
              <a:off x="5122791" y="4519745"/>
              <a:ext cx="557349" cy="29336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A48D0A-74AA-E00B-061A-6C7294863587}"/>
                </a:ext>
              </a:extLst>
            </p:cNvPr>
            <p:cNvSpPr/>
            <p:nvPr/>
          </p:nvSpPr>
          <p:spPr>
            <a:xfrm>
              <a:off x="2641445" y="4431922"/>
              <a:ext cx="410905" cy="3534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03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Dwivedi</dc:creator>
  <cp:lastModifiedBy>Saumitra Dwivedi</cp:lastModifiedBy>
  <cp:revision>1</cp:revision>
  <dcterms:created xsi:type="dcterms:W3CDTF">2024-03-08T12:25:45Z</dcterms:created>
  <dcterms:modified xsi:type="dcterms:W3CDTF">2024-03-18T09:43:55Z</dcterms:modified>
</cp:coreProperties>
</file>