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86F8B-222B-4F56-9E0F-F3B6ECB6335F}" v="8" dt="2024-03-25T07:16:39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288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mitra Dwivedi" userId="3c674273-12ae-455a-a0b1-edc06a1b7576" providerId="ADAL" clId="{35C86F8B-222B-4F56-9E0F-F3B6ECB6335F}"/>
    <pc:docChg chg="custSel addSld modSld">
      <pc:chgData name="Saumitra Dwivedi" userId="3c674273-12ae-455a-a0b1-edc06a1b7576" providerId="ADAL" clId="{35C86F8B-222B-4F56-9E0F-F3B6ECB6335F}" dt="2024-03-25T07:16:39.273" v="61" actId="164"/>
      <pc:docMkLst>
        <pc:docMk/>
      </pc:docMkLst>
      <pc:sldChg chg="addSp delSp modSp new mod modClrScheme chgLayout">
        <pc:chgData name="Saumitra Dwivedi" userId="3c674273-12ae-455a-a0b1-edc06a1b7576" providerId="ADAL" clId="{35C86F8B-222B-4F56-9E0F-F3B6ECB6335F}" dt="2024-03-25T07:16:39.273" v="61" actId="164"/>
        <pc:sldMkLst>
          <pc:docMk/>
          <pc:sldMk cId="105874777" sldId="256"/>
        </pc:sldMkLst>
        <pc:spChg chg="del">
          <ac:chgData name="Saumitra Dwivedi" userId="3c674273-12ae-455a-a0b1-edc06a1b7576" providerId="ADAL" clId="{35C86F8B-222B-4F56-9E0F-F3B6ECB6335F}" dt="2024-03-18T14:47:09.397" v="1" actId="700"/>
          <ac:spMkLst>
            <pc:docMk/>
            <pc:sldMk cId="105874777" sldId="256"/>
            <ac:spMk id="2" creationId="{F3A3CB69-8644-60A8-DC61-415795C9E1F2}"/>
          </ac:spMkLst>
        </pc:spChg>
        <pc:spChg chg="del">
          <ac:chgData name="Saumitra Dwivedi" userId="3c674273-12ae-455a-a0b1-edc06a1b7576" providerId="ADAL" clId="{35C86F8B-222B-4F56-9E0F-F3B6ECB6335F}" dt="2024-03-18T14:47:09.397" v="1" actId="700"/>
          <ac:spMkLst>
            <pc:docMk/>
            <pc:sldMk cId="105874777" sldId="256"/>
            <ac:spMk id="3" creationId="{B50A6931-EFBD-7EF4-83F3-6A67E0AA6D29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14" creationId="{C0277111-967E-DBC3-2DA9-32C0840F04DA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15" creationId="{C5432EFF-ED26-8D7E-F628-13BF8DD2435D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16" creationId="{A2FE506D-4A02-1CA7-CFE7-7A2695D37445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17" creationId="{7D338326-69CB-7B57-147F-5BDA507A5B6B}"/>
          </ac:spMkLst>
        </pc:spChg>
        <pc:spChg chg="add mod topLvl">
          <ac:chgData name="Saumitra Dwivedi" userId="3c674273-12ae-455a-a0b1-edc06a1b7576" providerId="ADAL" clId="{35C86F8B-222B-4F56-9E0F-F3B6ECB6335F}" dt="2024-03-25T07:16:39.273" v="61" actId="164"/>
          <ac:spMkLst>
            <pc:docMk/>
            <pc:sldMk cId="105874777" sldId="256"/>
            <ac:spMk id="20" creationId="{6FC285F7-EAAC-8DBF-898B-542B2E930C7E}"/>
          </ac:spMkLst>
        </pc:spChg>
        <pc:grpChg chg="add del mod">
          <ac:chgData name="Saumitra Dwivedi" userId="3c674273-12ae-455a-a0b1-edc06a1b7576" providerId="ADAL" clId="{35C86F8B-222B-4F56-9E0F-F3B6ECB6335F}" dt="2024-03-25T07:13:51.634" v="38" actId="165"/>
          <ac:grpSpMkLst>
            <pc:docMk/>
            <pc:sldMk cId="105874777" sldId="256"/>
            <ac:grpSpMk id="21" creationId="{E84D16EB-06A8-B3C0-EBFC-2CC9F438ECDB}"/>
          </ac:grpSpMkLst>
        </pc:grpChg>
        <pc:grpChg chg="add mod">
          <ac:chgData name="Saumitra Dwivedi" userId="3c674273-12ae-455a-a0b1-edc06a1b7576" providerId="ADAL" clId="{35C86F8B-222B-4F56-9E0F-F3B6ECB6335F}" dt="2024-03-25T07:16:39.273" v="61" actId="164"/>
          <ac:grpSpMkLst>
            <pc:docMk/>
            <pc:sldMk cId="105874777" sldId="256"/>
            <ac:grpSpMk id="23" creationId="{0D8362BC-FEB3-E5EC-7B9D-4A616523785F}"/>
          </ac:grpSpMkLst>
        </pc:grp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3" creationId="{F4A9A8F2-5D95-C85B-3728-0EA2E40EA60D}"/>
          </ac:picMkLst>
        </pc:pic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5" creationId="{B1757742-C14E-C88D-E756-4A1BBFD8D2B9}"/>
          </ac:picMkLst>
        </pc:picChg>
        <pc:picChg chg="add del mod">
          <ac:chgData name="Saumitra Dwivedi" userId="3c674273-12ae-455a-a0b1-edc06a1b7576" providerId="ADAL" clId="{35C86F8B-222B-4F56-9E0F-F3B6ECB6335F}" dt="2024-03-18T14:47:54.189" v="4" actId="478"/>
          <ac:picMkLst>
            <pc:docMk/>
            <pc:sldMk cId="105874777" sldId="256"/>
            <ac:picMk id="5" creationId="{E1C340B1-234F-D4A8-79FA-6DB260EC5388}"/>
          </ac:picMkLst>
        </pc:picChg>
        <pc:picChg chg="add del mod topLvl">
          <ac:chgData name="Saumitra Dwivedi" userId="3c674273-12ae-455a-a0b1-edc06a1b7576" providerId="ADAL" clId="{35C86F8B-222B-4F56-9E0F-F3B6ECB6335F}" dt="2024-03-25T07:14:16.711" v="42" actId="478"/>
          <ac:picMkLst>
            <pc:docMk/>
            <pc:sldMk cId="105874777" sldId="256"/>
            <ac:picMk id="7" creationId="{90D43352-AB0D-8C00-FEA4-ECE5F898AD4F}"/>
          </ac:picMkLst>
        </pc:pic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8" creationId="{3D477778-5E4F-2C63-94FB-F55FB3E8C66B}"/>
          </ac:picMkLst>
        </pc:picChg>
        <pc:picChg chg="add del mod topLvl">
          <ac:chgData name="Saumitra Dwivedi" userId="3c674273-12ae-455a-a0b1-edc06a1b7576" providerId="ADAL" clId="{35C86F8B-222B-4F56-9E0F-F3B6ECB6335F}" dt="2024-03-25T07:14:55.571" v="46" actId="478"/>
          <ac:picMkLst>
            <pc:docMk/>
            <pc:sldMk cId="105874777" sldId="256"/>
            <ac:picMk id="9" creationId="{B3EF209C-1425-9D8B-5775-CB605A42F18A}"/>
          </ac:picMkLst>
        </pc:picChg>
        <pc:picChg chg="add del mod topLvl">
          <ac:chgData name="Saumitra Dwivedi" userId="3c674273-12ae-455a-a0b1-edc06a1b7576" providerId="ADAL" clId="{35C86F8B-222B-4F56-9E0F-F3B6ECB6335F}" dt="2024-03-25T07:15:40.627" v="52" actId="478"/>
          <ac:picMkLst>
            <pc:docMk/>
            <pc:sldMk cId="105874777" sldId="256"/>
            <ac:picMk id="11" creationId="{2A668FB1-EC9B-DA1B-D352-488460429FC4}"/>
          </ac:picMkLst>
        </pc:pic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12" creationId="{A0A3519A-3EAD-8EB1-6ED8-70F532577936}"/>
          </ac:picMkLst>
        </pc:picChg>
        <pc:picChg chg="add del mod topLvl">
          <ac:chgData name="Saumitra Dwivedi" userId="3c674273-12ae-455a-a0b1-edc06a1b7576" providerId="ADAL" clId="{35C86F8B-222B-4F56-9E0F-F3B6ECB6335F}" dt="2024-03-25T07:16:07.933" v="56" actId="478"/>
          <ac:picMkLst>
            <pc:docMk/>
            <pc:sldMk cId="105874777" sldId="256"/>
            <ac:picMk id="13" creationId="{428FBAD2-6C44-964A-29CD-527B083FFCA0}"/>
          </ac:picMkLst>
        </pc:picChg>
        <pc:picChg chg="add del mod topLvl">
          <ac:chgData name="Saumitra Dwivedi" userId="3c674273-12ae-455a-a0b1-edc06a1b7576" providerId="ADAL" clId="{35C86F8B-222B-4F56-9E0F-F3B6ECB6335F}" dt="2024-03-25T07:16:33.363" v="60" actId="478"/>
          <ac:picMkLst>
            <pc:docMk/>
            <pc:sldMk cId="105874777" sldId="256"/>
            <ac:picMk id="19" creationId="{3F37F816-34E6-0FBD-0C6D-39CD1F775F8B}"/>
          </ac:picMkLst>
        </pc:picChg>
        <pc:picChg chg="add mod ord">
          <ac:chgData name="Saumitra Dwivedi" userId="3c674273-12ae-455a-a0b1-edc06a1b7576" providerId="ADAL" clId="{35C86F8B-222B-4F56-9E0F-F3B6ECB6335F}" dt="2024-03-25T07:16:39.273" v="61" actId="164"/>
          <ac:picMkLst>
            <pc:docMk/>
            <pc:sldMk cId="105874777" sldId="256"/>
            <ac:picMk id="22" creationId="{7FE21118-2393-B50F-8A0C-803592A858C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730D-F5CE-172D-BD96-4222DFC4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1DF58-E64D-67CD-D3FC-D6309D76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B820-3179-E334-E1C8-4EA60297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7203-C716-D11E-5483-040E3583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E7E4-D6CF-96EA-305E-325043F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1765-BFEE-176C-2083-8E7A5CB7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57B8B-7ED8-95EE-CDF3-DE040733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4563-F5B3-5863-0EE5-7E420DA5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D47-3C0D-8F02-A16D-100C7DCF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DFC4-426C-61E8-FEED-3167A86F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196F5-CCF2-6BF2-700E-74F896B79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3B36F-09B2-2871-7A05-F639CC15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DE0C-51FF-C9C3-180A-A8DD80AC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6B08-042C-42CA-86E5-E69F8879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1132-456A-3D9F-5F79-AE0402A9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22E1-8817-0583-5827-3ADB5EA9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173E-5572-433E-DA31-2836BB06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F059-4D7F-6BE0-8291-67E1A35A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16AC-A0A1-0E49-A0DC-88D16621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5302-8F06-F913-7270-A7BE2F19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4134-633C-479B-DF4C-F0D74BAF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F659E-2A1F-9422-2C33-89EE308C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8E60-A8D7-A51B-A896-4E27DD7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4A34-A453-9D3E-E401-C33EC252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BB84-FFC4-2397-8EC5-1724C8E0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084-019C-40A5-7993-A05DDD55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627C-95F6-3615-2431-C1B066DD9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2EB8C-C51D-35F6-59B2-8C5CE77E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97CC-C89B-10B2-6A76-A3B34CD0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FD196-343A-70B0-A492-AA5AA735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630-84DD-0FAD-9F50-323CD415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420-B63D-BBFD-9045-4A6F17FE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71DA2-496C-5BA3-7D5C-879DC1A2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8D448-4399-5E6E-4A9E-806275D3D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81F8E-C26B-B1A9-B5C3-DEB952D8A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4AF96-05C6-D0D3-E09D-732E0AED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04EDC-1127-132B-9B6C-065A838B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69DA8-B2FA-AC13-4FD7-5DA38137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8603D-C810-1947-8E59-7368BABC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1D22-4A86-E6E3-4B0A-2932A22A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C8879-552D-A26A-EFB5-E43A02AD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DBAD2-6983-C15B-15EA-9FF9A073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1474B-5E77-7B6F-AF43-678B8438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110FC-1CE4-7A8D-CC35-77DD0060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2B48F-85BB-2061-6746-43459A3B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F01F-6316-1D52-5852-C282FAC7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439C-F437-78EF-D6E5-13C9A702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AA27-6116-D149-2763-4CB16B4C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9274C-6C89-A47B-1B64-0FAEC853D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66756-9317-C818-2007-4A53A637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335D1-9185-9C8A-A860-8FAAE74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9762-7521-6CF9-0DAF-E0AAFCF5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E8E2-C9B0-2C8A-DD81-1288A20C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9E113-E20E-0328-2F64-5DBD4C0DD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0F477-DECF-FA89-C205-DC38FF72D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B210A-1C8E-BC9B-A3DC-1B48BFA7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C769C-43B2-7FDD-898A-6C477E05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0FD9-8FEF-B857-2EDB-7AD4965A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25F4A-D3FD-227F-8C2D-1B813C27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ED95-F701-E84F-986B-8E45922C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95F3-4178-3383-045D-6947E9E58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011DF-7B98-43C0-ACF0-A9F479F06F9D}" type="datetimeFigureOut">
              <a:rPr lang="en-US" smtClean="0"/>
              <a:t>3/25/2024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7FC1-2B6B-E4FC-FE6F-C3490C9C1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4791-FAFD-DDC3-15B2-E3B19B89C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D8362BC-FEB3-E5EC-7B9D-4A616523785F}"/>
              </a:ext>
            </a:extLst>
          </p:cNvPr>
          <p:cNvGrpSpPr/>
          <p:nvPr/>
        </p:nvGrpSpPr>
        <p:grpSpPr>
          <a:xfrm>
            <a:off x="968121" y="762972"/>
            <a:ext cx="11036300" cy="4991100"/>
            <a:chOff x="968121" y="762972"/>
            <a:chExt cx="11036300" cy="499110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FE21118-2393-B50F-8A0C-803592A85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7771" y="762972"/>
              <a:ext cx="3676650" cy="249555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0A3519A-3EAD-8EB1-6ED8-70F532577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2538" y="3258522"/>
              <a:ext cx="3676650" cy="249555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D477778-5E4F-2C63-94FB-F55FB3E8C6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7305" y="3258522"/>
              <a:ext cx="3676650" cy="249555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1757742-C14E-C88D-E756-4A1BBFD8D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4771" y="762972"/>
              <a:ext cx="3676650" cy="249555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4A9A8F2-5D95-C85B-3728-0EA2E40E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8121" y="762972"/>
              <a:ext cx="3676650" cy="24955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277111-967E-DBC3-2DA9-32C0840F04DA}"/>
                </a:ext>
              </a:extLst>
            </p:cNvPr>
            <p:cNvSpPr txBox="1"/>
            <p:nvPr/>
          </p:nvSpPr>
          <p:spPr>
            <a:xfrm>
              <a:off x="1436914" y="849086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Test1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432EFF-ED26-8D7E-F628-13BF8DD2435D}"/>
                </a:ext>
              </a:extLst>
            </p:cNvPr>
            <p:cNvSpPr txBox="1"/>
            <p:nvPr/>
          </p:nvSpPr>
          <p:spPr>
            <a:xfrm>
              <a:off x="1436914" y="4100448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Test3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FE506D-4A02-1CA7-CFE7-7A2695D37445}"/>
                </a:ext>
              </a:extLst>
            </p:cNvPr>
            <p:cNvSpPr txBox="1"/>
            <p:nvPr/>
          </p:nvSpPr>
          <p:spPr>
            <a:xfrm>
              <a:off x="5091466" y="1583491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Test2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338326-69CB-7B57-147F-5BDA507A5B6B}"/>
                </a:ext>
              </a:extLst>
            </p:cNvPr>
            <p:cNvSpPr txBox="1"/>
            <p:nvPr/>
          </p:nvSpPr>
          <p:spPr>
            <a:xfrm>
              <a:off x="5137186" y="3429000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Test4</a:t>
              </a:r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C285F7-EAAC-8DBF-898B-542B2E930C7E}"/>
                </a:ext>
              </a:extLst>
            </p:cNvPr>
            <p:cNvSpPr txBox="1"/>
            <p:nvPr/>
          </p:nvSpPr>
          <p:spPr>
            <a:xfrm>
              <a:off x="8768116" y="1478280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7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Saumitra Dwivedi</dc:creator>
  <cp:lastModifiedBy>Saumitra Dwivedi</cp:lastModifiedBy>
  <cp:revision>1</cp:revision>
  <dcterms:created xsi:type="dcterms:W3CDTF">2024-03-18T14:47:01Z</dcterms:created>
  <dcterms:modified xsi:type="dcterms:W3CDTF">2024-03-25T07:16:39Z</dcterms:modified>
</cp:coreProperties>
</file>