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FD271C-5149-4C58-939A-40620C32FA33}" v="2" dt="2024-05-29T07:25:01.3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614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umitra Dwivedi" userId="3c674273-12ae-455a-a0b1-edc06a1b7576" providerId="ADAL" clId="{35C86F8B-222B-4F56-9E0F-F3B6ECB6335F}"/>
    <pc:docChg chg="custSel addSld modSld">
      <pc:chgData name="Saumitra Dwivedi" userId="3c674273-12ae-455a-a0b1-edc06a1b7576" providerId="ADAL" clId="{35C86F8B-222B-4F56-9E0F-F3B6ECB6335F}" dt="2024-03-25T07:16:39.273" v="61" actId="164"/>
      <pc:docMkLst>
        <pc:docMk/>
      </pc:docMkLst>
      <pc:sldChg chg="addSp delSp modSp new mod modClrScheme chgLayout">
        <pc:chgData name="Saumitra Dwivedi" userId="3c674273-12ae-455a-a0b1-edc06a1b7576" providerId="ADAL" clId="{35C86F8B-222B-4F56-9E0F-F3B6ECB6335F}" dt="2024-03-25T07:16:39.273" v="61" actId="164"/>
        <pc:sldMkLst>
          <pc:docMk/>
          <pc:sldMk cId="105874777" sldId="256"/>
        </pc:sldMkLst>
        <pc:spChg chg="del">
          <ac:chgData name="Saumitra Dwivedi" userId="3c674273-12ae-455a-a0b1-edc06a1b7576" providerId="ADAL" clId="{35C86F8B-222B-4F56-9E0F-F3B6ECB6335F}" dt="2024-03-18T14:47:09.397" v="1" actId="700"/>
          <ac:spMkLst>
            <pc:docMk/>
            <pc:sldMk cId="105874777" sldId="256"/>
            <ac:spMk id="2" creationId="{F3A3CB69-8644-60A8-DC61-415795C9E1F2}"/>
          </ac:spMkLst>
        </pc:spChg>
        <pc:spChg chg="del">
          <ac:chgData name="Saumitra Dwivedi" userId="3c674273-12ae-455a-a0b1-edc06a1b7576" providerId="ADAL" clId="{35C86F8B-222B-4F56-9E0F-F3B6ECB6335F}" dt="2024-03-18T14:47:09.397" v="1" actId="700"/>
          <ac:spMkLst>
            <pc:docMk/>
            <pc:sldMk cId="105874777" sldId="256"/>
            <ac:spMk id="3" creationId="{B50A6931-EFBD-7EF4-83F3-6A67E0AA6D29}"/>
          </ac:spMkLst>
        </pc:spChg>
        <pc:spChg chg="add mod topLvl">
          <ac:chgData name="Saumitra Dwivedi" userId="3c674273-12ae-455a-a0b1-edc06a1b7576" providerId="ADAL" clId="{35C86F8B-222B-4F56-9E0F-F3B6ECB6335F}" dt="2024-03-25T07:16:39.273" v="61" actId="164"/>
          <ac:spMkLst>
            <pc:docMk/>
            <pc:sldMk cId="105874777" sldId="256"/>
            <ac:spMk id="14" creationId="{C0277111-967E-DBC3-2DA9-32C0840F04DA}"/>
          </ac:spMkLst>
        </pc:spChg>
        <pc:spChg chg="add mod topLvl">
          <ac:chgData name="Saumitra Dwivedi" userId="3c674273-12ae-455a-a0b1-edc06a1b7576" providerId="ADAL" clId="{35C86F8B-222B-4F56-9E0F-F3B6ECB6335F}" dt="2024-03-25T07:16:39.273" v="61" actId="164"/>
          <ac:spMkLst>
            <pc:docMk/>
            <pc:sldMk cId="105874777" sldId="256"/>
            <ac:spMk id="15" creationId="{C5432EFF-ED26-8D7E-F628-13BF8DD2435D}"/>
          </ac:spMkLst>
        </pc:spChg>
        <pc:spChg chg="add mod topLvl">
          <ac:chgData name="Saumitra Dwivedi" userId="3c674273-12ae-455a-a0b1-edc06a1b7576" providerId="ADAL" clId="{35C86F8B-222B-4F56-9E0F-F3B6ECB6335F}" dt="2024-03-25T07:16:39.273" v="61" actId="164"/>
          <ac:spMkLst>
            <pc:docMk/>
            <pc:sldMk cId="105874777" sldId="256"/>
            <ac:spMk id="16" creationId="{A2FE506D-4A02-1CA7-CFE7-7A2695D37445}"/>
          </ac:spMkLst>
        </pc:spChg>
        <pc:spChg chg="add mod topLvl">
          <ac:chgData name="Saumitra Dwivedi" userId="3c674273-12ae-455a-a0b1-edc06a1b7576" providerId="ADAL" clId="{35C86F8B-222B-4F56-9E0F-F3B6ECB6335F}" dt="2024-03-25T07:16:39.273" v="61" actId="164"/>
          <ac:spMkLst>
            <pc:docMk/>
            <pc:sldMk cId="105874777" sldId="256"/>
            <ac:spMk id="17" creationId="{7D338326-69CB-7B57-147F-5BDA507A5B6B}"/>
          </ac:spMkLst>
        </pc:spChg>
        <pc:spChg chg="add mod topLvl">
          <ac:chgData name="Saumitra Dwivedi" userId="3c674273-12ae-455a-a0b1-edc06a1b7576" providerId="ADAL" clId="{35C86F8B-222B-4F56-9E0F-F3B6ECB6335F}" dt="2024-03-25T07:16:39.273" v="61" actId="164"/>
          <ac:spMkLst>
            <pc:docMk/>
            <pc:sldMk cId="105874777" sldId="256"/>
            <ac:spMk id="20" creationId="{6FC285F7-EAAC-8DBF-898B-542B2E930C7E}"/>
          </ac:spMkLst>
        </pc:spChg>
        <pc:grpChg chg="add del mod">
          <ac:chgData name="Saumitra Dwivedi" userId="3c674273-12ae-455a-a0b1-edc06a1b7576" providerId="ADAL" clId="{35C86F8B-222B-4F56-9E0F-F3B6ECB6335F}" dt="2024-03-25T07:13:51.634" v="38" actId="165"/>
          <ac:grpSpMkLst>
            <pc:docMk/>
            <pc:sldMk cId="105874777" sldId="256"/>
            <ac:grpSpMk id="21" creationId="{E84D16EB-06A8-B3C0-EBFC-2CC9F438ECDB}"/>
          </ac:grpSpMkLst>
        </pc:grpChg>
        <pc:grpChg chg="add mod">
          <ac:chgData name="Saumitra Dwivedi" userId="3c674273-12ae-455a-a0b1-edc06a1b7576" providerId="ADAL" clId="{35C86F8B-222B-4F56-9E0F-F3B6ECB6335F}" dt="2024-03-25T07:16:39.273" v="61" actId="164"/>
          <ac:grpSpMkLst>
            <pc:docMk/>
            <pc:sldMk cId="105874777" sldId="256"/>
            <ac:grpSpMk id="23" creationId="{0D8362BC-FEB3-E5EC-7B9D-4A616523785F}"/>
          </ac:grpSpMkLst>
        </pc:grpChg>
        <pc:picChg chg="add mod ord">
          <ac:chgData name="Saumitra Dwivedi" userId="3c674273-12ae-455a-a0b1-edc06a1b7576" providerId="ADAL" clId="{35C86F8B-222B-4F56-9E0F-F3B6ECB6335F}" dt="2024-03-25T07:16:39.273" v="61" actId="164"/>
          <ac:picMkLst>
            <pc:docMk/>
            <pc:sldMk cId="105874777" sldId="256"/>
            <ac:picMk id="3" creationId="{F4A9A8F2-5D95-C85B-3728-0EA2E40EA60D}"/>
          </ac:picMkLst>
        </pc:picChg>
        <pc:picChg chg="add mod ord">
          <ac:chgData name="Saumitra Dwivedi" userId="3c674273-12ae-455a-a0b1-edc06a1b7576" providerId="ADAL" clId="{35C86F8B-222B-4F56-9E0F-F3B6ECB6335F}" dt="2024-03-25T07:16:39.273" v="61" actId="164"/>
          <ac:picMkLst>
            <pc:docMk/>
            <pc:sldMk cId="105874777" sldId="256"/>
            <ac:picMk id="5" creationId="{B1757742-C14E-C88D-E756-4A1BBFD8D2B9}"/>
          </ac:picMkLst>
        </pc:picChg>
        <pc:picChg chg="add del mod">
          <ac:chgData name="Saumitra Dwivedi" userId="3c674273-12ae-455a-a0b1-edc06a1b7576" providerId="ADAL" clId="{35C86F8B-222B-4F56-9E0F-F3B6ECB6335F}" dt="2024-03-18T14:47:54.189" v="4" actId="478"/>
          <ac:picMkLst>
            <pc:docMk/>
            <pc:sldMk cId="105874777" sldId="256"/>
            <ac:picMk id="5" creationId="{E1C340B1-234F-D4A8-79FA-6DB260EC5388}"/>
          </ac:picMkLst>
        </pc:picChg>
        <pc:picChg chg="add del mod topLvl">
          <ac:chgData name="Saumitra Dwivedi" userId="3c674273-12ae-455a-a0b1-edc06a1b7576" providerId="ADAL" clId="{35C86F8B-222B-4F56-9E0F-F3B6ECB6335F}" dt="2024-03-25T07:14:16.711" v="42" actId="478"/>
          <ac:picMkLst>
            <pc:docMk/>
            <pc:sldMk cId="105874777" sldId="256"/>
            <ac:picMk id="7" creationId="{90D43352-AB0D-8C00-FEA4-ECE5F898AD4F}"/>
          </ac:picMkLst>
        </pc:picChg>
        <pc:picChg chg="add mod ord">
          <ac:chgData name="Saumitra Dwivedi" userId="3c674273-12ae-455a-a0b1-edc06a1b7576" providerId="ADAL" clId="{35C86F8B-222B-4F56-9E0F-F3B6ECB6335F}" dt="2024-03-25T07:16:39.273" v="61" actId="164"/>
          <ac:picMkLst>
            <pc:docMk/>
            <pc:sldMk cId="105874777" sldId="256"/>
            <ac:picMk id="8" creationId="{3D477778-5E4F-2C63-94FB-F55FB3E8C66B}"/>
          </ac:picMkLst>
        </pc:picChg>
        <pc:picChg chg="add del mod topLvl">
          <ac:chgData name="Saumitra Dwivedi" userId="3c674273-12ae-455a-a0b1-edc06a1b7576" providerId="ADAL" clId="{35C86F8B-222B-4F56-9E0F-F3B6ECB6335F}" dt="2024-03-25T07:14:55.571" v="46" actId="478"/>
          <ac:picMkLst>
            <pc:docMk/>
            <pc:sldMk cId="105874777" sldId="256"/>
            <ac:picMk id="9" creationId="{B3EF209C-1425-9D8B-5775-CB605A42F18A}"/>
          </ac:picMkLst>
        </pc:picChg>
        <pc:picChg chg="add del mod topLvl">
          <ac:chgData name="Saumitra Dwivedi" userId="3c674273-12ae-455a-a0b1-edc06a1b7576" providerId="ADAL" clId="{35C86F8B-222B-4F56-9E0F-F3B6ECB6335F}" dt="2024-03-25T07:15:40.627" v="52" actId="478"/>
          <ac:picMkLst>
            <pc:docMk/>
            <pc:sldMk cId="105874777" sldId="256"/>
            <ac:picMk id="11" creationId="{2A668FB1-EC9B-DA1B-D352-488460429FC4}"/>
          </ac:picMkLst>
        </pc:picChg>
        <pc:picChg chg="add mod ord">
          <ac:chgData name="Saumitra Dwivedi" userId="3c674273-12ae-455a-a0b1-edc06a1b7576" providerId="ADAL" clId="{35C86F8B-222B-4F56-9E0F-F3B6ECB6335F}" dt="2024-03-25T07:16:39.273" v="61" actId="164"/>
          <ac:picMkLst>
            <pc:docMk/>
            <pc:sldMk cId="105874777" sldId="256"/>
            <ac:picMk id="12" creationId="{A0A3519A-3EAD-8EB1-6ED8-70F532577936}"/>
          </ac:picMkLst>
        </pc:picChg>
        <pc:picChg chg="add del mod topLvl">
          <ac:chgData name="Saumitra Dwivedi" userId="3c674273-12ae-455a-a0b1-edc06a1b7576" providerId="ADAL" clId="{35C86F8B-222B-4F56-9E0F-F3B6ECB6335F}" dt="2024-03-25T07:16:07.933" v="56" actId="478"/>
          <ac:picMkLst>
            <pc:docMk/>
            <pc:sldMk cId="105874777" sldId="256"/>
            <ac:picMk id="13" creationId="{428FBAD2-6C44-964A-29CD-527B083FFCA0}"/>
          </ac:picMkLst>
        </pc:picChg>
        <pc:picChg chg="add del mod topLvl">
          <ac:chgData name="Saumitra Dwivedi" userId="3c674273-12ae-455a-a0b1-edc06a1b7576" providerId="ADAL" clId="{35C86F8B-222B-4F56-9E0F-F3B6ECB6335F}" dt="2024-03-25T07:16:33.363" v="60" actId="478"/>
          <ac:picMkLst>
            <pc:docMk/>
            <pc:sldMk cId="105874777" sldId="256"/>
            <ac:picMk id="19" creationId="{3F37F816-34E6-0FBD-0C6D-39CD1F775F8B}"/>
          </ac:picMkLst>
        </pc:picChg>
        <pc:picChg chg="add mod ord">
          <ac:chgData name="Saumitra Dwivedi" userId="3c674273-12ae-455a-a0b1-edc06a1b7576" providerId="ADAL" clId="{35C86F8B-222B-4F56-9E0F-F3B6ECB6335F}" dt="2024-03-25T07:16:39.273" v="61" actId="164"/>
          <ac:picMkLst>
            <pc:docMk/>
            <pc:sldMk cId="105874777" sldId="256"/>
            <ac:picMk id="22" creationId="{7FE21118-2393-B50F-8A0C-803592A858C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F730D-F5CE-172D-BD96-4222DFC45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41DF58-E64D-67CD-D3FC-D6309D7648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EB820-3179-E334-E1C8-4EA602972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11DF-7B98-43C0-ACF0-A9F479F06F9D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77203-C716-D11E-5483-040E35835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CE7E4-D6CF-96EA-305E-325043FDC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4B80-7D89-4F18-86BF-4A8D996D8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45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D1765-BFEE-176C-2083-8E7A5CB7C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957B8B-7ED8-95EE-CDF3-DE040733F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F4563-F5B3-5863-0EE5-7E420DA58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11DF-7B98-43C0-ACF0-A9F479F06F9D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C8D47-3C0D-8F02-A16D-100C7DCF4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CDFC4-426C-61E8-FEED-3167A86F3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4B80-7D89-4F18-86BF-4A8D996D8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930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6196F5-CCF2-6BF2-700E-74F896B799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73B36F-09B2-2871-7A05-F639CC1525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5DE0C-51FF-C9C3-180A-A8DD80AC1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11DF-7B98-43C0-ACF0-A9F479F06F9D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36B08-042C-42CA-86E5-E69F88792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E1132-456A-3D9F-5F79-AE0402A96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4B80-7D89-4F18-86BF-4A8D996D8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60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422E1-8817-0583-5827-3ADB5EA99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4173E-5572-433E-DA31-2836BB067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9F059-4D7F-6BE0-8291-67E1A35A7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11DF-7B98-43C0-ACF0-A9F479F06F9D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816AC-A0A1-0E49-A0DC-88D16621C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E5302-8F06-F913-7270-A7BE2F19C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4B80-7D89-4F18-86BF-4A8D996D8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37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24134-633C-479B-DF4C-F0D74BAFC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F659E-2A1F-9422-2C33-89EE308C0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08E60-A8D7-A51B-A896-4E27DD793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11DF-7B98-43C0-ACF0-A9F479F06F9D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C4A34-A453-9D3E-E401-C33EC2525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ABB84-FFC4-2397-8EC5-1724C8E0A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4B80-7D89-4F18-86BF-4A8D996D8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7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C0084-019C-40A5-7993-A05DDD55F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A627C-95F6-3615-2431-C1B066DD9A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72EB8C-C51D-35F6-59B2-8C5CE77ED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AB97CC-C89B-10B2-6A76-A3B34CD02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11DF-7B98-43C0-ACF0-A9F479F06F9D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FD196-343A-70B0-A492-AA5AA7351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1D630-84DD-0FAD-9F50-323CD4155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4B80-7D89-4F18-86BF-4A8D996D8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575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7A420-B63D-BBFD-9045-4A6F17FEB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71DA2-496C-5BA3-7D5C-879DC1A2A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8D448-4399-5E6E-4A9E-806275D3D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281F8E-C26B-B1A9-B5C3-DEB952D8AC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44AF96-05C6-D0D3-E09D-732E0AED1A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904EDC-1127-132B-9B6C-065A838B1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11DF-7B98-43C0-ACF0-A9F479F06F9D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169DA8-B2FA-AC13-4FD7-5DA381377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F8603D-C810-1947-8E59-7368BABC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4B80-7D89-4F18-86BF-4A8D996D8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554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E1D22-4A86-E6E3-4B0A-2932A22A2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AC8879-552D-A26A-EFB5-E43A02ADC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11DF-7B98-43C0-ACF0-A9F479F06F9D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CDBAD2-6983-C15B-15EA-9FF9A0730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C1474B-5E77-7B6F-AF43-678B84388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4B80-7D89-4F18-86BF-4A8D996D8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51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1110FC-1CE4-7A8D-CC35-77DD0060B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11DF-7B98-43C0-ACF0-A9F479F06F9D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E2B48F-85BB-2061-6746-43459A3BA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EDF01F-6316-1D52-5852-C282FAC77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4B80-7D89-4F18-86BF-4A8D996D8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14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E439C-F437-78EF-D6E5-13C9A7021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BAA27-6116-D149-2763-4CB16B4C5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29274C-6C89-A47B-1B64-0FAEC853D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66756-9317-C818-2007-4A53A6379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11DF-7B98-43C0-ACF0-A9F479F06F9D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6335D1-9185-9C8A-A860-8FAAE74FF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599762-7521-6CF9-0DAF-E0AAFCF52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4B80-7D89-4F18-86BF-4A8D996D8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806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5E8E2-C9B0-2C8A-DD81-1288A20C8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59E113-E20E-0328-2F64-5DBD4C0DD6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00F477-DECF-FA89-C205-DC38FF72D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B210A-1C8E-BC9B-A3DC-1B48BFA7F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11DF-7B98-43C0-ACF0-A9F479F06F9D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8C769C-43B2-7FDD-898A-6C477E057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70FD9-8FEF-B857-2EDB-7AD4965AD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4B80-7D89-4F18-86BF-4A8D996D8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30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925F4A-D3FD-227F-8C2D-1B813C274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5ED95-F701-E84F-986B-8E45922C0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395F3-4178-3383-045D-6947E9E580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1011DF-7B98-43C0-ACF0-A9F479F06F9D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F7FC1-2B6B-E4FC-FE6F-C3490C9C10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F4791-FAFD-DDC3-15B2-E3B19B89C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B64B80-7D89-4F18-86BF-4A8D996D8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19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A1D3004-A1BB-2B6D-B83D-452524142A87}"/>
              </a:ext>
            </a:extLst>
          </p:cNvPr>
          <p:cNvGrpSpPr/>
          <p:nvPr/>
        </p:nvGrpSpPr>
        <p:grpSpPr>
          <a:xfrm>
            <a:off x="968121" y="762972"/>
            <a:ext cx="7361067" cy="7486650"/>
            <a:chOff x="968121" y="762972"/>
            <a:chExt cx="7361067" cy="7486650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FE21118-2393-B50F-8A0C-803592A85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8121" y="5754072"/>
              <a:ext cx="3676650" cy="249555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0A3519A-3EAD-8EB1-6ED8-70F5325779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52538" y="3258522"/>
              <a:ext cx="3676650" cy="249555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D477778-5E4F-2C63-94FB-F55FB3E8C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7305" y="3258522"/>
              <a:ext cx="3676650" cy="249555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1757742-C14E-C88D-E756-4A1BBFD8D2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44771" y="762972"/>
              <a:ext cx="3676650" cy="249555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4A9A8F2-5D95-C85B-3728-0EA2E40EA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68121" y="762972"/>
              <a:ext cx="3676650" cy="249555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0277111-967E-DBC3-2DA9-32C0840F04DA}"/>
                </a:ext>
              </a:extLst>
            </p:cNvPr>
            <p:cNvSpPr txBox="1"/>
            <p:nvPr/>
          </p:nvSpPr>
          <p:spPr>
            <a:xfrm>
              <a:off x="1436914" y="849086"/>
              <a:ext cx="849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dirty="0"/>
                <a:t>Test1</a:t>
              </a:r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5432EFF-ED26-8D7E-F628-13BF8DD2435D}"/>
                </a:ext>
              </a:extLst>
            </p:cNvPr>
            <p:cNvSpPr txBox="1"/>
            <p:nvPr/>
          </p:nvSpPr>
          <p:spPr>
            <a:xfrm>
              <a:off x="1436914" y="4100448"/>
              <a:ext cx="849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dirty="0"/>
                <a:t>Test3</a:t>
              </a:r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2FE506D-4A02-1CA7-CFE7-7A2695D37445}"/>
                </a:ext>
              </a:extLst>
            </p:cNvPr>
            <p:cNvSpPr txBox="1"/>
            <p:nvPr/>
          </p:nvSpPr>
          <p:spPr>
            <a:xfrm>
              <a:off x="5091466" y="1583491"/>
              <a:ext cx="849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dirty="0"/>
                <a:t>Test2</a:t>
              </a:r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D338326-69CB-7B57-147F-5BDA507A5B6B}"/>
                </a:ext>
              </a:extLst>
            </p:cNvPr>
            <p:cNvSpPr txBox="1"/>
            <p:nvPr/>
          </p:nvSpPr>
          <p:spPr>
            <a:xfrm>
              <a:off x="5137186" y="3429000"/>
              <a:ext cx="849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dirty="0"/>
                <a:t>Test4</a:t>
              </a:r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FC285F7-EAAC-8DBF-898B-542B2E930C7E}"/>
                </a:ext>
              </a:extLst>
            </p:cNvPr>
            <p:cNvSpPr txBox="1"/>
            <p:nvPr/>
          </p:nvSpPr>
          <p:spPr>
            <a:xfrm>
              <a:off x="1408466" y="6469380"/>
              <a:ext cx="849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dirty="0"/>
                <a:t>Test5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5874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Saumitra Dwivedi</dc:creator>
  <cp:lastModifiedBy>Saumitra Dwivedi</cp:lastModifiedBy>
  <cp:revision>1</cp:revision>
  <dcterms:created xsi:type="dcterms:W3CDTF">2024-03-18T14:47:01Z</dcterms:created>
  <dcterms:modified xsi:type="dcterms:W3CDTF">2024-05-29T07:25:05Z</dcterms:modified>
</cp:coreProperties>
</file>