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5EC4-52C0-83C2-F5FA-AC9C13D64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4B477-0887-A84A-491D-8C53B83F7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90343-A9A0-7472-F001-D3869C4D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9785-C2E4-744B-1219-A7BC582D8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F04A4-B55D-8485-4D61-17D65982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1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153D-9FC2-6129-ADE8-520EA25D7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CE499-C58D-6CC0-9560-B2FFB28F4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8CCD8-CFCB-1B59-71CA-C91E7657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BE613-DAEF-A886-C5B2-AD89A9C7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6889E-27EB-3349-9A25-67D1FFB9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8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5BA78-F53D-9D6C-9F11-A9AF95887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9165F-89C4-1B3F-C625-F64BF75F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BBF2-221D-121E-1C28-C8B662A7F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64E8B-1FA0-CAA2-541A-EC1E74483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81E7B-ABAF-8638-AAE5-E9B78EEC1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274D-F7CF-4ABF-9866-3FBBBEAD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2586-EAD0-D647-0DBE-49DB0BEE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6AB6-C027-4D0F-9249-0EFA104F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1D43-A630-8B15-471A-D1C7C098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4A786-CC41-D313-381D-C11FEE478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FDC2-9A11-2A6C-D1F4-DB316BC9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FADA2E-CF7A-A744-E55A-F6DCF141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99E63-14E3-C699-1F3C-83F58D963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A8CC4-407B-D883-A1A8-E208680BC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CABC-2982-4AF3-4CBA-4F4638A3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9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A1BE-571C-687C-72BF-33CCBBD9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30121-D0B9-95DA-E41A-AC9BF13A9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D7B0-B6BE-FA22-79A5-A0B54779C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0CA05-4BC5-ECEB-4278-108F2E57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E7491-5473-CAFD-16D6-F214A33A1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6FA41-969A-F9E6-A1F8-F18F2209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84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A1D0-9877-6539-1033-18D8AB4E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41BFD-E49E-AA17-6410-E0C9DFCC1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27FCC-BD18-3044-8616-FFF38A98C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7B8D3-A506-5D18-C9C4-9089A5ED5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92649-C098-63FD-4325-4CD2B895C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AFD908-985C-BB74-96D2-6C3D1106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95018C-828A-5DD6-43FF-9B29FC46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AD997-B595-4425-54C3-841B9884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3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3CC8-E6BA-1B49-7587-A3CBA792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CDFAB-A2D5-6AF9-E246-A113146FF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74860-C1F1-C4EB-42C8-D9FE6849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888C1-4D4D-DF61-AAC8-D898EF59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B39F6-71E6-6969-74D9-CA6C993C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9F4BA-F894-D425-45A0-2D7300B4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E1D58-ED01-4D15-BF25-FCF4FB45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3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FBEE9-F7C2-6188-9DBD-65C32377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D6D0-B1D9-DA25-D221-C4F5FAA79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2DAC0-031E-E26C-1369-7B977B63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A443E-69DC-3377-99FB-CFD7096A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3BDC7-B112-C1A7-1F14-2515CA3F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CDCEE-5568-ACBF-4D55-3266E1E0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00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083C-9C7E-73E5-CD9F-03CDB174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77D07-F21D-8DF3-839E-D29D50A57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6A12-D54C-EF3A-4DF6-0C6AEDA05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50FB4-F13B-ED19-0534-0EC8BBCA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EF67D-DDCE-546C-A31E-223BC472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89A4-84F3-0D70-61E0-93312D0F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40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40323-DB47-3F3B-2C93-8A41A0AF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F04E7-3AFB-6ABB-CCAB-EE9C99EF3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5DF29-B425-1649-6428-D33D0CBD2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48864-6B45-4C5A-88E7-BF9C76B175F9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BFEAD-97CB-2ACC-D261-125A04B9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3181A-2CF7-D1AC-4F1F-0A2747F7D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F604-05D7-4573-BA22-2F990576B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0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B471C900-9CDF-7A0F-B572-5F5D96444876}"/>
              </a:ext>
            </a:extLst>
          </p:cNvPr>
          <p:cNvGrpSpPr/>
          <p:nvPr/>
        </p:nvGrpSpPr>
        <p:grpSpPr>
          <a:xfrm>
            <a:off x="1668535" y="1184778"/>
            <a:ext cx="8583561" cy="4799758"/>
            <a:chOff x="1668535" y="1184778"/>
            <a:chExt cx="8583561" cy="47997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1EDCC5D-93BE-4042-1A0E-475C5817D927}"/>
                </a:ext>
              </a:extLst>
            </p:cNvPr>
            <p:cNvSpPr txBox="1"/>
            <p:nvPr/>
          </p:nvSpPr>
          <p:spPr>
            <a:xfrm>
              <a:off x="1939905" y="3059668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20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9931C6-D5C9-0F82-BCB2-79A2E16D12E3}"/>
                </a:ext>
              </a:extLst>
            </p:cNvPr>
            <p:cNvSpPr txBox="1"/>
            <p:nvPr/>
          </p:nvSpPr>
          <p:spPr>
            <a:xfrm>
              <a:off x="4252452" y="3059668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100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394F6E-10E7-3457-BC13-5AFADD3FCD18}"/>
                </a:ext>
              </a:extLst>
            </p:cNvPr>
            <p:cNvSpPr txBox="1"/>
            <p:nvPr/>
          </p:nvSpPr>
          <p:spPr>
            <a:xfrm>
              <a:off x="6564999" y="3059668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200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6A8821-A695-58BE-CF4D-2D65F5A13BE9}"/>
                </a:ext>
              </a:extLst>
            </p:cNvPr>
            <p:cNvSpPr txBox="1"/>
            <p:nvPr/>
          </p:nvSpPr>
          <p:spPr>
            <a:xfrm>
              <a:off x="8877546" y="3059668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300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174931-67CA-EE7B-1F1F-8AD9610EEB16}"/>
                </a:ext>
              </a:extLst>
            </p:cNvPr>
            <p:cNvSpPr txBox="1"/>
            <p:nvPr/>
          </p:nvSpPr>
          <p:spPr>
            <a:xfrm>
              <a:off x="1939905" y="5615204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350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DE19C4-9ED5-739E-CDBF-2AE53221110D}"/>
                </a:ext>
              </a:extLst>
            </p:cNvPr>
            <p:cNvSpPr txBox="1"/>
            <p:nvPr/>
          </p:nvSpPr>
          <p:spPr>
            <a:xfrm>
              <a:off x="4252452" y="5615204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400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A82A95-D363-93D3-8C83-BE5EF0E8F229}"/>
                </a:ext>
              </a:extLst>
            </p:cNvPr>
            <p:cNvSpPr txBox="1"/>
            <p:nvPr/>
          </p:nvSpPr>
          <p:spPr>
            <a:xfrm>
              <a:off x="6564999" y="5615204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450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63EAA7-CDBA-F3A2-E479-3E8B51FD8F72}"/>
                </a:ext>
              </a:extLst>
            </p:cNvPr>
            <p:cNvSpPr txBox="1"/>
            <p:nvPr/>
          </p:nvSpPr>
          <p:spPr>
            <a:xfrm>
              <a:off x="8877546" y="5615204"/>
              <a:ext cx="1103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 = 500</a:t>
              </a:r>
            </a:p>
          </p:txBody>
        </p:sp>
        <p:pic>
          <p:nvPicPr>
            <p:cNvPr id="13" name="Picture 12" descr="A black and white background with many small black triangles&#10;&#10;Description automatically generated">
              <a:extLst>
                <a:ext uri="{FF2B5EF4-FFF2-40B4-BE49-F238E27FC236}">
                  <a16:creationId xmlns:a16="http://schemas.microsoft.com/office/drawing/2014/main" id="{F3D12FCF-3EA4-EC02-0FFA-C1EEE758C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535" y="1184778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Picture 14" descr="A black and white background with small black triangles&#10;&#10;Description automatically generated">
              <a:extLst>
                <a:ext uri="{FF2B5EF4-FFF2-40B4-BE49-F238E27FC236}">
                  <a16:creationId xmlns:a16="http://schemas.microsoft.com/office/drawing/2014/main" id="{F54003FC-E138-67ED-46D5-CDB7A96A1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082" y="1184778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787FAEA4-E993-7D04-F5A1-1D942AE78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629" y="1184778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Picture 18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FD8755D7-5677-73DC-A33B-D941B6EEE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176" y="1184778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Picture 20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1683E602-64B8-5CB7-D58D-F9BD570D8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8535" y="3798080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21FA054B-1138-4053-57B9-4D143B62A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1082" y="3798080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5" name="Picture 24" descr="A black and white image of triangles&#10;&#10;Description automatically generated">
              <a:extLst>
                <a:ext uri="{FF2B5EF4-FFF2-40B4-BE49-F238E27FC236}">
                  <a16:creationId xmlns:a16="http://schemas.microsoft.com/office/drawing/2014/main" id="{91CEFAA7-210C-2252-81BE-A87B660AE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629" y="3798080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 descr="Black and white background with black triangles&#10;&#10;Description automatically generated">
              <a:extLst>
                <a:ext uri="{FF2B5EF4-FFF2-40B4-BE49-F238E27FC236}">
                  <a16:creationId xmlns:a16="http://schemas.microsoft.com/office/drawing/2014/main" id="{75B22794-8457-A00A-D5DB-09E9DF19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176" y="3798080"/>
              <a:ext cx="1645920" cy="16459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09103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Saumitra Dwivedi</dc:creator>
  <cp:lastModifiedBy>Saumitra Dwivedi</cp:lastModifiedBy>
  <cp:revision>1</cp:revision>
  <dcterms:created xsi:type="dcterms:W3CDTF">2024-03-08T12:25:45Z</dcterms:created>
  <dcterms:modified xsi:type="dcterms:W3CDTF">2024-03-08T12:47:55Z</dcterms:modified>
</cp:coreProperties>
</file>